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handoutMasterIdLst>
    <p:handoutMasterId r:id="rId15"/>
  </p:handoutMasterIdLst>
  <p:sldIdLst>
    <p:sldId id="256" r:id="rId2"/>
    <p:sldId id="321" r:id="rId3"/>
    <p:sldId id="320" r:id="rId4"/>
    <p:sldId id="318" r:id="rId5"/>
    <p:sldId id="312" r:id="rId6"/>
    <p:sldId id="299" r:id="rId7"/>
    <p:sldId id="324" r:id="rId8"/>
    <p:sldId id="315" r:id="rId9"/>
    <p:sldId id="311" r:id="rId10"/>
    <p:sldId id="316" r:id="rId11"/>
    <p:sldId id="307" r:id="rId12"/>
    <p:sldId id="260" r:id="rId13"/>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0F6"/>
    <a:srgbClr val="2F4913"/>
    <a:srgbClr val="FF5050"/>
    <a:srgbClr val="95D2F8"/>
    <a:srgbClr val="003192"/>
    <a:srgbClr val="CC9900"/>
    <a:srgbClr val="FFFFFF"/>
    <a:srgbClr val="990099"/>
    <a:srgbClr val="FF66CC"/>
    <a:srgbClr val="7499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5D2C2E-B61E-45C2-85D3-4D4F7C7D7777}" v="42" dt="2020-06-22T11:29:40.611"/>
    <p1510:client id="{BD6BBAE8-47D2-4E2F-9C0A-2FAED4BD42A4}" v="60" dt="2020-06-23T06:50:03.1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5064" autoAdjust="0"/>
  </p:normalViewPr>
  <p:slideViewPr>
    <p:cSldViewPr>
      <p:cViewPr varScale="1">
        <p:scale>
          <a:sx n="67" d="100"/>
          <a:sy n="67" d="100"/>
        </p:scale>
        <p:origin x="1092" y="32"/>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79" d="100"/>
          <a:sy n="79" d="100"/>
        </p:scale>
        <p:origin x="-3936" y="-84"/>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ZOR" userId="f072893a2a5dcd22" providerId="LiveId" clId="{BD6BBAE8-47D2-4E2F-9C0A-2FAED4BD42A4}"/>
    <pc:docChg chg="undo custSel addSld delSld modSld">
      <pc:chgData name="RAZOR" userId="f072893a2a5dcd22" providerId="LiveId" clId="{BD6BBAE8-47D2-4E2F-9C0A-2FAED4BD42A4}" dt="2020-06-23T06:50:03.113" v="1372" actId="20577"/>
      <pc:docMkLst>
        <pc:docMk/>
      </pc:docMkLst>
      <pc:sldChg chg="addSp modSp mod">
        <pc:chgData name="RAZOR" userId="f072893a2a5dcd22" providerId="LiveId" clId="{BD6BBAE8-47D2-4E2F-9C0A-2FAED4BD42A4}" dt="2020-06-23T06:24:10.110" v="1361" actId="12788"/>
        <pc:sldMkLst>
          <pc:docMk/>
          <pc:sldMk cId="4166109959" sldId="256"/>
        </pc:sldMkLst>
        <pc:grpChg chg="add mod">
          <ac:chgData name="RAZOR" userId="f072893a2a5dcd22" providerId="LiveId" clId="{BD6BBAE8-47D2-4E2F-9C0A-2FAED4BD42A4}" dt="2020-06-23T06:24:10.110" v="1361" actId="12788"/>
          <ac:grpSpMkLst>
            <pc:docMk/>
            <pc:sldMk cId="4166109959" sldId="256"/>
            <ac:grpSpMk id="6" creationId="{5BCA29BF-67D8-4C46-85D8-62C2F6385D3E}"/>
          </ac:grpSpMkLst>
        </pc:grpChg>
        <pc:picChg chg="add mod">
          <ac:chgData name="RAZOR" userId="f072893a2a5dcd22" providerId="LiveId" clId="{BD6BBAE8-47D2-4E2F-9C0A-2FAED4BD42A4}" dt="2020-06-23T06:24:07.788" v="1360" actId="164"/>
          <ac:picMkLst>
            <pc:docMk/>
            <pc:sldMk cId="4166109959" sldId="256"/>
            <ac:picMk id="2" creationId="{96CB9088-29ED-4870-A4A0-9011A4420C74}"/>
          </ac:picMkLst>
        </pc:picChg>
        <pc:picChg chg="mod ord modCrop">
          <ac:chgData name="RAZOR" userId="f072893a2a5dcd22" providerId="LiveId" clId="{BD6BBAE8-47D2-4E2F-9C0A-2FAED4BD42A4}" dt="2020-06-23T06:24:07.788" v="1360" actId="164"/>
          <ac:picMkLst>
            <pc:docMk/>
            <pc:sldMk cId="4166109959" sldId="256"/>
            <ac:picMk id="5" creationId="{5F0F3811-FB66-437C-AC6E-DED42BC9B81D}"/>
          </ac:picMkLst>
        </pc:picChg>
        <pc:picChg chg="mod">
          <ac:chgData name="RAZOR" userId="f072893a2a5dcd22" providerId="LiveId" clId="{BD6BBAE8-47D2-4E2F-9C0A-2FAED4BD42A4}" dt="2020-06-23T06:24:07.788" v="1360" actId="164"/>
          <ac:picMkLst>
            <pc:docMk/>
            <pc:sldMk cId="4166109959" sldId="256"/>
            <ac:picMk id="9" creationId="{49D1A1B9-69BD-4806-B182-FF9B9B220113}"/>
          </ac:picMkLst>
        </pc:picChg>
      </pc:sldChg>
      <pc:sldChg chg="addSp delSp modSp mod">
        <pc:chgData name="RAZOR" userId="f072893a2a5dcd22" providerId="LiveId" clId="{BD6BBAE8-47D2-4E2F-9C0A-2FAED4BD42A4}" dt="2020-06-23T05:20:13.001" v="43" actId="2062"/>
        <pc:sldMkLst>
          <pc:docMk/>
          <pc:sldMk cId="2507455054" sldId="299"/>
        </pc:sldMkLst>
        <pc:graphicFrameChg chg="del mod modGraphic">
          <ac:chgData name="RAZOR" userId="f072893a2a5dcd22" providerId="LiveId" clId="{BD6BBAE8-47D2-4E2F-9C0A-2FAED4BD42A4}" dt="2020-06-23T05:19:33.275" v="34" actId="478"/>
          <ac:graphicFrameMkLst>
            <pc:docMk/>
            <pc:sldMk cId="2507455054" sldId="299"/>
            <ac:graphicFrameMk id="6" creationId="{00000000-0000-0000-0000-000000000000}"/>
          </ac:graphicFrameMkLst>
        </pc:graphicFrameChg>
        <pc:graphicFrameChg chg="add del mod">
          <ac:chgData name="RAZOR" userId="f072893a2a5dcd22" providerId="LiveId" clId="{BD6BBAE8-47D2-4E2F-9C0A-2FAED4BD42A4}" dt="2020-06-23T05:17:37.075" v="4"/>
          <ac:graphicFrameMkLst>
            <pc:docMk/>
            <pc:sldMk cId="2507455054" sldId="299"/>
            <ac:graphicFrameMk id="10" creationId="{C7E1EBF0-4E31-4847-8BDE-E6C3C57F5841}"/>
          </ac:graphicFrameMkLst>
        </pc:graphicFrameChg>
        <pc:graphicFrameChg chg="add mod modGraphic">
          <ac:chgData name="RAZOR" userId="f072893a2a5dcd22" providerId="LiveId" clId="{BD6BBAE8-47D2-4E2F-9C0A-2FAED4BD42A4}" dt="2020-06-23T05:20:13.001" v="43" actId="2062"/>
          <ac:graphicFrameMkLst>
            <pc:docMk/>
            <pc:sldMk cId="2507455054" sldId="299"/>
            <ac:graphicFrameMk id="11" creationId="{99666CE9-8765-4B0E-A67E-588CFC393362}"/>
          </ac:graphicFrameMkLst>
        </pc:graphicFrameChg>
      </pc:sldChg>
      <pc:sldChg chg="modSp mod">
        <pc:chgData name="RAZOR" userId="f072893a2a5dcd22" providerId="LiveId" clId="{BD6BBAE8-47D2-4E2F-9C0A-2FAED4BD42A4}" dt="2020-06-23T06:21:30.430" v="1337" actId="20577"/>
        <pc:sldMkLst>
          <pc:docMk/>
          <pc:sldMk cId="3317216197" sldId="307"/>
        </pc:sldMkLst>
        <pc:spChg chg="mod">
          <ac:chgData name="RAZOR" userId="f072893a2a5dcd22" providerId="LiveId" clId="{BD6BBAE8-47D2-4E2F-9C0A-2FAED4BD42A4}" dt="2020-06-23T06:21:30.430" v="1337" actId="20577"/>
          <ac:spMkLst>
            <pc:docMk/>
            <pc:sldMk cId="3317216197" sldId="307"/>
            <ac:spMk id="6" creationId="{00000000-0000-0000-0000-000000000000}"/>
          </ac:spMkLst>
        </pc:spChg>
      </pc:sldChg>
      <pc:sldChg chg="addSp delSp modSp mod">
        <pc:chgData name="RAZOR" userId="f072893a2a5dcd22" providerId="LiveId" clId="{BD6BBAE8-47D2-4E2F-9C0A-2FAED4BD42A4}" dt="2020-06-23T05:25:09.877" v="113" actId="208"/>
        <pc:sldMkLst>
          <pc:docMk/>
          <pc:sldMk cId="267692885" sldId="311"/>
        </pc:sldMkLst>
        <pc:spChg chg="del mod">
          <ac:chgData name="RAZOR" userId="f072893a2a5dcd22" providerId="LiveId" clId="{BD6BBAE8-47D2-4E2F-9C0A-2FAED4BD42A4}" dt="2020-06-23T05:21:16.926" v="79" actId="478"/>
          <ac:spMkLst>
            <pc:docMk/>
            <pc:sldMk cId="267692885" sldId="311"/>
            <ac:spMk id="2" creationId="{00000000-0000-0000-0000-000000000000}"/>
          </ac:spMkLst>
        </pc:spChg>
        <pc:spChg chg="add del mod">
          <ac:chgData name="RAZOR" userId="f072893a2a5dcd22" providerId="LiveId" clId="{BD6BBAE8-47D2-4E2F-9C0A-2FAED4BD42A4}" dt="2020-06-23T05:21:18.878" v="80" actId="478"/>
          <ac:spMkLst>
            <pc:docMk/>
            <pc:sldMk cId="267692885" sldId="311"/>
            <ac:spMk id="4" creationId="{6B5145F1-7614-49BF-953C-6A9D0560DBEC}"/>
          </ac:spMkLst>
        </pc:spChg>
        <pc:spChg chg="add mod">
          <ac:chgData name="RAZOR" userId="f072893a2a5dcd22" providerId="LiveId" clId="{BD6BBAE8-47D2-4E2F-9C0A-2FAED4BD42A4}" dt="2020-06-23T05:21:55.942" v="82" actId="20577"/>
          <ac:spMkLst>
            <pc:docMk/>
            <pc:sldMk cId="267692885" sldId="311"/>
            <ac:spMk id="12" creationId="{246EAEB0-A3C4-42E2-A020-81D0BE3D7EF2}"/>
          </ac:spMkLst>
        </pc:spChg>
        <pc:graphicFrameChg chg="add mod">
          <ac:chgData name="RAZOR" userId="f072893a2a5dcd22" providerId="LiveId" clId="{BD6BBAE8-47D2-4E2F-9C0A-2FAED4BD42A4}" dt="2020-06-23T05:24:44.004" v="107" actId="208"/>
          <ac:graphicFrameMkLst>
            <pc:docMk/>
            <pc:sldMk cId="267692885" sldId="311"/>
            <ac:graphicFrameMk id="14" creationId="{8EC9A011-A57F-4171-92F6-FCBE6214D28A}"/>
          </ac:graphicFrameMkLst>
        </pc:graphicFrameChg>
        <pc:graphicFrameChg chg="add mod">
          <ac:chgData name="RAZOR" userId="f072893a2a5dcd22" providerId="LiveId" clId="{BD6BBAE8-47D2-4E2F-9C0A-2FAED4BD42A4}" dt="2020-06-23T05:25:02.746" v="111" actId="208"/>
          <ac:graphicFrameMkLst>
            <pc:docMk/>
            <pc:sldMk cId="267692885" sldId="311"/>
            <ac:graphicFrameMk id="15" creationId="{66BFECCE-AF54-412A-9DFE-B48BEC99285C}"/>
          </ac:graphicFrameMkLst>
        </pc:graphicFrameChg>
        <pc:graphicFrameChg chg="add mod">
          <ac:chgData name="RAZOR" userId="f072893a2a5dcd22" providerId="LiveId" clId="{BD6BBAE8-47D2-4E2F-9C0A-2FAED4BD42A4}" dt="2020-06-23T05:25:09.877" v="113" actId="208"/>
          <ac:graphicFrameMkLst>
            <pc:docMk/>
            <pc:sldMk cId="267692885" sldId="311"/>
            <ac:graphicFrameMk id="16" creationId="{83832B36-15D1-4430-B284-4A3EDD3ABEF5}"/>
          </ac:graphicFrameMkLst>
        </pc:graphicFrameChg>
        <pc:graphicFrameChg chg="add mod">
          <ac:chgData name="RAZOR" userId="f072893a2a5dcd22" providerId="LiveId" clId="{BD6BBAE8-47D2-4E2F-9C0A-2FAED4BD42A4}" dt="2020-06-23T05:24:52.462" v="109" actId="208"/>
          <ac:graphicFrameMkLst>
            <pc:docMk/>
            <pc:sldMk cId="267692885" sldId="311"/>
            <ac:graphicFrameMk id="17" creationId="{09F44A16-DA97-4504-A8B2-7D2817486914}"/>
          </ac:graphicFrameMkLst>
        </pc:graphicFrameChg>
        <pc:picChg chg="del mod">
          <ac:chgData name="RAZOR" userId="f072893a2a5dcd22" providerId="LiveId" clId="{BD6BBAE8-47D2-4E2F-9C0A-2FAED4BD42A4}" dt="2020-06-23T05:22:15.824" v="87" actId="478"/>
          <ac:picMkLst>
            <pc:docMk/>
            <pc:sldMk cId="267692885" sldId="311"/>
            <ac:picMk id="6" creationId="{88768B41-D2E4-404A-8D8A-F7A2AAECA51C}"/>
          </ac:picMkLst>
        </pc:picChg>
        <pc:picChg chg="del">
          <ac:chgData name="RAZOR" userId="f072893a2a5dcd22" providerId="LiveId" clId="{BD6BBAE8-47D2-4E2F-9C0A-2FAED4BD42A4}" dt="2020-06-23T05:22:16.330" v="88" actId="478"/>
          <ac:picMkLst>
            <pc:docMk/>
            <pc:sldMk cId="267692885" sldId="311"/>
            <ac:picMk id="9" creationId="{FAD4E71D-8A71-4522-937A-0FBC1C4779F1}"/>
          </ac:picMkLst>
        </pc:picChg>
        <pc:picChg chg="del">
          <ac:chgData name="RAZOR" userId="f072893a2a5dcd22" providerId="LiveId" clId="{BD6BBAE8-47D2-4E2F-9C0A-2FAED4BD42A4}" dt="2020-06-23T05:22:17.415" v="90" actId="478"/>
          <ac:picMkLst>
            <pc:docMk/>
            <pc:sldMk cId="267692885" sldId="311"/>
            <ac:picMk id="10" creationId="{449DF7F2-7F42-4832-9E12-5A3F44393297}"/>
          </ac:picMkLst>
        </pc:picChg>
        <pc:picChg chg="del mod">
          <ac:chgData name="RAZOR" userId="f072893a2a5dcd22" providerId="LiveId" clId="{BD6BBAE8-47D2-4E2F-9C0A-2FAED4BD42A4}" dt="2020-06-23T05:22:16.921" v="89" actId="478"/>
          <ac:picMkLst>
            <pc:docMk/>
            <pc:sldMk cId="267692885" sldId="311"/>
            <ac:picMk id="11" creationId="{3A9B65C5-F015-488D-9857-6AC42DEDBB28}"/>
          </ac:picMkLst>
        </pc:picChg>
      </pc:sldChg>
      <pc:sldChg chg="addSp delSp modSp mod">
        <pc:chgData name="RAZOR" userId="f072893a2a5dcd22" providerId="LiveId" clId="{BD6BBAE8-47D2-4E2F-9C0A-2FAED4BD42A4}" dt="2020-06-23T06:49:58.024" v="1370" actId="20577"/>
        <pc:sldMkLst>
          <pc:docMk/>
          <pc:sldMk cId="2604168165" sldId="312"/>
        </pc:sldMkLst>
        <pc:spChg chg="mod">
          <ac:chgData name="RAZOR" userId="f072893a2a5dcd22" providerId="LiveId" clId="{BD6BBAE8-47D2-4E2F-9C0A-2FAED4BD42A4}" dt="2020-06-23T06:49:58.024" v="1370" actId="20577"/>
          <ac:spMkLst>
            <pc:docMk/>
            <pc:sldMk cId="2604168165" sldId="312"/>
            <ac:spMk id="7" creationId="{00000000-0000-0000-0000-000000000000}"/>
          </ac:spMkLst>
        </pc:spChg>
        <pc:spChg chg="add del mod">
          <ac:chgData name="RAZOR" userId="f072893a2a5dcd22" providerId="LiveId" clId="{BD6BBAE8-47D2-4E2F-9C0A-2FAED4BD42A4}" dt="2020-06-23T06:49:38.182" v="1364"/>
          <ac:spMkLst>
            <pc:docMk/>
            <pc:sldMk cId="2604168165" sldId="312"/>
            <ac:spMk id="14" creationId="{6EE109E6-1228-4F40-8C9C-6496024352F5}"/>
          </ac:spMkLst>
        </pc:spChg>
        <pc:spChg chg="add del mod">
          <ac:chgData name="RAZOR" userId="f072893a2a5dcd22" providerId="LiveId" clId="{BD6BBAE8-47D2-4E2F-9C0A-2FAED4BD42A4}" dt="2020-06-23T06:12:44.969" v="891"/>
          <ac:spMkLst>
            <pc:docMk/>
            <pc:sldMk cId="2604168165" sldId="312"/>
            <ac:spMk id="15" creationId="{406F1002-7D3D-4B43-90D1-F15A3526580F}"/>
          </ac:spMkLst>
        </pc:spChg>
        <pc:spChg chg="add del mod">
          <ac:chgData name="RAZOR" userId="f072893a2a5dcd22" providerId="LiveId" clId="{BD6BBAE8-47D2-4E2F-9C0A-2FAED4BD42A4}" dt="2020-06-23T06:49:38.182" v="1364"/>
          <ac:spMkLst>
            <pc:docMk/>
            <pc:sldMk cId="2604168165" sldId="312"/>
            <ac:spMk id="15" creationId="{F40CE52E-0B85-4E23-B565-EC7B9C79BDCF}"/>
          </ac:spMkLst>
        </pc:spChg>
        <pc:spChg chg="add del mod">
          <ac:chgData name="RAZOR" userId="f072893a2a5dcd22" providerId="LiveId" clId="{BD6BBAE8-47D2-4E2F-9C0A-2FAED4BD42A4}" dt="2020-06-23T06:12:44.969" v="891"/>
          <ac:spMkLst>
            <pc:docMk/>
            <pc:sldMk cId="2604168165" sldId="312"/>
            <ac:spMk id="16" creationId="{BC3101DD-7EF9-4BCC-A2F5-6D1A3D2C0ED8}"/>
          </ac:spMkLst>
        </pc:spChg>
        <pc:graphicFrameChg chg="add del mod">
          <ac:chgData name="RAZOR" userId="f072893a2a5dcd22" providerId="LiveId" clId="{BD6BBAE8-47D2-4E2F-9C0A-2FAED4BD42A4}" dt="2020-06-23T06:49:38.182" v="1364"/>
          <ac:graphicFrameMkLst>
            <pc:docMk/>
            <pc:sldMk cId="2604168165" sldId="312"/>
            <ac:graphicFrameMk id="9" creationId="{0D52C653-8287-4A1B-95FD-412BE24DE44C}"/>
          </ac:graphicFrameMkLst>
        </pc:graphicFrameChg>
        <pc:graphicFrameChg chg="add del mod">
          <ac:chgData name="RAZOR" userId="f072893a2a5dcd22" providerId="LiveId" clId="{BD6BBAE8-47D2-4E2F-9C0A-2FAED4BD42A4}" dt="2020-06-23T06:12:44.969" v="891"/>
          <ac:graphicFrameMkLst>
            <pc:docMk/>
            <pc:sldMk cId="2604168165" sldId="312"/>
            <ac:graphicFrameMk id="9" creationId="{314351AA-5C0B-4890-9DFD-00F16729C8BC}"/>
          </ac:graphicFrameMkLst>
        </pc:graphicFrameChg>
        <pc:graphicFrameChg chg="add del mod">
          <ac:chgData name="RAZOR" userId="f072893a2a5dcd22" providerId="LiveId" clId="{BD6BBAE8-47D2-4E2F-9C0A-2FAED4BD42A4}" dt="2020-06-23T06:12:44.969" v="891"/>
          <ac:graphicFrameMkLst>
            <pc:docMk/>
            <pc:sldMk cId="2604168165" sldId="312"/>
            <ac:graphicFrameMk id="10" creationId="{0102F13C-B02B-4F76-AC1E-FF97D00466CC}"/>
          </ac:graphicFrameMkLst>
        </pc:graphicFrameChg>
        <pc:graphicFrameChg chg="add del mod">
          <ac:chgData name="RAZOR" userId="f072893a2a5dcd22" providerId="LiveId" clId="{BD6BBAE8-47D2-4E2F-9C0A-2FAED4BD42A4}" dt="2020-06-23T06:49:38.182" v="1364"/>
          <ac:graphicFrameMkLst>
            <pc:docMk/>
            <pc:sldMk cId="2604168165" sldId="312"/>
            <ac:graphicFrameMk id="10" creationId="{2137DF81-4DF4-4F58-B3D7-61E32CC0E4CA}"/>
          </ac:graphicFrameMkLst>
        </pc:graphicFrameChg>
        <pc:graphicFrameChg chg="add del mod">
          <ac:chgData name="RAZOR" userId="f072893a2a5dcd22" providerId="LiveId" clId="{BD6BBAE8-47D2-4E2F-9C0A-2FAED4BD42A4}" dt="2020-06-23T06:49:38.182" v="1364"/>
          <ac:graphicFrameMkLst>
            <pc:docMk/>
            <pc:sldMk cId="2604168165" sldId="312"/>
            <ac:graphicFrameMk id="11" creationId="{292DAB5A-DED6-434C-9765-8CECB316ED11}"/>
          </ac:graphicFrameMkLst>
        </pc:graphicFrameChg>
        <pc:graphicFrameChg chg="add del mod">
          <ac:chgData name="RAZOR" userId="f072893a2a5dcd22" providerId="LiveId" clId="{BD6BBAE8-47D2-4E2F-9C0A-2FAED4BD42A4}" dt="2020-06-23T06:12:44.969" v="891"/>
          <ac:graphicFrameMkLst>
            <pc:docMk/>
            <pc:sldMk cId="2604168165" sldId="312"/>
            <ac:graphicFrameMk id="11" creationId="{EA216F99-C7D3-471F-8A20-C9525E478245}"/>
          </ac:graphicFrameMkLst>
        </pc:graphicFrameChg>
        <pc:graphicFrameChg chg="add del mod">
          <ac:chgData name="RAZOR" userId="f072893a2a5dcd22" providerId="LiveId" clId="{BD6BBAE8-47D2-4E2F-9C0A-2FAED4BD42A4}" dt="2020-06-23T06:49:38.182" v="1364"/>
          <ac:graphicFrameMkLst>
            <pc:docMk/>
            <pc:sldMk cId="2604168165" sldId="312"/>
            <ac:graphicFrameMk id="12" creationId="{EF35C71A-505E-4458-A769-246D0872A0C0}"/>
          </ac:graphicFrameMkLst>
        </pc:graphicFrameChg>
        <pc:graphicFrameChg chg="add del mod">
          <ac:chgData name="RAZOR" userId="f072893a2a5dcd22" providerId="LiveId" clId="{BD6BBAE8-47D2-4E2F-9C0A-2FAED4BD42A4}" dt="2020-06-23T06:12:44.969" v="891"/>
          <ac:graphicFrameMkLst>
            <pc:docMk/>
            <pc:sldMk cId="2604168165" sldId="312"/>
            <ac:graphicFrameMk id="13" creationId="{4072B078-6608-46A8-AB5C-0F22ECC9494B}"/>
          </ac:graphicFrameMkLst>
        </pc:graphicFrameChg>
        <pc:graphicFrameChg chg="add del mod">
          <ac:chgData name="RAZOR" userId="f072893a2a5dcd22" providerId="LiveId" clId="{BD6BBAE8-47D2-4E2F-9C0A-2FAED4BD42A4}" dt="2020-06-23T06:49:38.182" v="1364"/>
          <ac:graphicFrameMkLst>
            <pc:docMk/>
            <pc:sldMk cId="2604168165" sldId="312"/>
            <ac:graphicFrameMk id="13" creationId="{54273634-9960-467D-99CE-AF4B6C38C2E5}"/>
          </ac:graphicFrameMkLst>
        </pc:graphicFrameChg>
        <pc:graphicFrameChg chg="add del mod">
          <ac:chgData name="RAZOR" userId="f072893a2a5dcd22" providerId="LiveId" clId="{BD6BBAE8-47D2-4E2F-9C0A-2FAED4BD42A4}" dt="2020-06-23T06:12:44.969" v="891"/>
          <ac:graphicFrameMkLst>
            <pc:docMk/>
            <pc:sldMk cId="2604168165" sldId="312"/>
            <ac:graphicFrameMk id="14" creationId="{9EB53C49-C111-4CEC-9C68-ADA656FF05DF}"/>
          </ac:graphicFrameMkLst>
        </pc:graphicFrameChg>
        <pc:graphicFrameChg chg="add del mod">
          <ac:chgData name="RAZOR" userId="f072893a2a5dcd22" providerId="LiveId" clId="{BD6BBAE8-47D2-4E2F-9C0A-2FAED4BD42A4}" dt="2020-06-23T06:49:38.182" v="1364"/>
          <ac:graphicFrameMkLst>
            <pc:docMk/>
            <pc:sldMk cId="2604168165" sldId="312"/>
            <ac:graphicFrameMk id="16" creationId="{52A3D2ED-0A1C-4DEA-B86F-5789E1248E1D}"/>
          </ac:graphicFrameMkLst>
        </pc:graphicFrameChg>
        <pc:graphicFrameChg chg="add del mod">
          <ac:chgData name="RAZOR" userId="f072893a2a5dcd22" providerId="LiveId" clId="{BD6BBAE8-47D2-4E2F-9C0A-2FAED4BD42A4}" dt="2020-06-23T06:12:44.969" v="891"/>
          <ac:graphicFrameMkLst>
            <pc:docMk/>
            <pc:sldMk cId="2604168165" sldId="312"/>
            <ac:graphicFrameMk id="17" creationId="{037FA2F1-9688-4281-9940-19B9B7579AE8}"/>
          </ac:graphicFrameMkLst>
        </pc:graphicFrameChg>
        <pc:graphicFrameChg chg="add del mod">
          <ac:chgData name="RAZOR" userId="f072893a2a5dcd22" providerId="LiveId" clId="{BD6BBAE8-47D2-4E2F-9C0A-2FAED4BD42A4}" dt="2020-06-23T06:49:38.182" v="1364"/>
          <ac:graphicFrameMkLst>
            <pc:docMk/>
            <pc:sldMk cId="2604168165" sldId="312"/>
            <ac:graphicFrameMk id="17" creationId="{EE0E8E63-4CFE-4BB3-BF1C-5580ECB47D26}"/>
          </ac:graphicFrameMkLst>
        </pc:graphicFrameChg>
        <pc:graphicFrameChg chg="add del mod">
          <ac:chgData name="RAZOR" userId="f072893a2a5dcd22" providerId="LiveId" clId="{BD6BBAE8-47D2-4E2F-9C0A-2FAED4BD42A4}" dt="2020-06-23T06:12:44.969" v="891"/>
          <ac:graphicFrameMkLst>
            <pc:docMk/>
            <pc:sldMk cId="2604168165" sldId="312"/>
            <ac:graphicFrameMk id="18" creationId="{396299B5-5EAE-44FF-A6DF-8D5457B3C458}"/>
          </ac:graphicFrameMkLst>
        </pc:graphicFrameChg>
        <pc:picChg chg="add del mod">
          <ac:chgData name="RAZOR" userId="f072893a2a5dcd22" providerId="LiveId" clId="{BD6BBAE8-47D2-4E2F-9C0A-2FAED4BD42A4}" dt="2020-06-23T06:49:34.450" v="1362" actId="478"/>
          <ac:picMkLst>
            <pc:docMk/>
            <pc:sldMk cId="2604168165" sldId="312"/>
            <ac:picMk id="3" creationId="{9EBB986C-E083-46F7-9303-3788DBE34DCE}"/>
          </ac:picMkLst>
        </pc:picChg>
        <pc:picChg chg="add mod">
          <ac:chgData name="RAZOR" userId="f072893a2a5dcd22" providerId="LiveId" clId="{BD6BBAE8-47D2-4E2F-9C0A-2FAED4BD42A4}" dt="2020-06-23T06:49:45.913" v="1367" actId="14100"/>
          <ac:picMkLst>
            <pc:docMk/>
            <pc:sldMk cId="2604168165" sldId="312"/>
            <ac:picMk id="4" creationId="{5F74C691-A81C-492A-A33E-1660D3E2E15B}"/>
          </ac:picMkLst>
        </pc:picChg>
        <pc:picChg chg="del">
          <ac:chgData name="RAZOR" userId="f072893a2a5dcd22" providerId="LiveId" clId="{BD6BBAE8-47D2-4E2F-9C0A-2FAED4BD42A4}" dt="2020-06-23T06:12:30.836" v="889" actId="478"/>
          <ac:picMkLst>
            <pc:docMk/>
            <pc:sldMk cId="2604168165" sldId="312"/>
            <ac:picMk id="12" creationId="{03AA9DB3-A28D-4A8E-BEB0-BAD564AE5DEB}"/>
          </ac:picMkLst>
        </pc:picChg>
      </pc:sldChg>
      <pc:sldChg chg="modSp mod">
        <pc:chgData name="RAZOR" userId="f072893a2a5dcd22" providerId="LiveId" clId="{BD6BBAE8-47D2-4E2F-9C0A-2FAED4BD42A4}" dt="2020-06-23T06:03:44.078" v="887" actId="20577"/>
        <pc:sldMkLst>
          <pc:docMk/>
          <pc:sldMk cId="2497143167" sldId="315"/>
        </pc:sldMkLst>
        <pc:spChg chg="mod">
          <ac:chgData name="RAZOR" userId="f072893a2a5dcd22" providerId="LiveId" clId="{BD6BBAE8-47D2-4E2F-9C0A-2FAED4BD42A4}" dt="2020-06-23T05:32:26.302" v="183" actId="20577"/>
          <ac:spMkLst>
            <pc:docMk/>
            <pc:sldMk cId="2497143167" sldId="315"/>
            <ac:spMk id="9" creationId="{603689DA-2CB2-4CAB-9280-D0DC1D355F9B}"/>
          </ac:spMkLst>
        </pc:spChg>
        <pc:spChg chg="mod">
          <ac:chgData name="RAZOR" userId="f072893a2a5dcd22" providerId="LiveId" clId="{BD6BBAE8-47D2-4E2F-9C0A-2FAED4BD42A4}" dt="2020-06-23T06:03:44.078" v="887" actId="20577"/>
          <ac:spMkLst>
            <pc:docMk/>
            <pc:sldMk cId="2497143167" sldId="315"/>
            <ac:spMk id="10" creationId="{618E9EF9-62A7-4A70-AFEC-807C133EBDEC}"/>
          </ac:spMkLst>
        </pc:spChg>
      </pc:sldChg>
      <pc:sldChg chg="addSp delSp modSp mod">
        <pc:chgData name="RAZOR" userId="f072893a2a5dcd22" providerId="LiveId" clId="{BD6BBAE8-47D2-4E2F-9C0A-2FAED4BD42A4}" dt="2020-06-23T05:31:27.949" v="168" actId="14100"/>
        <pc:sldMkLst>
          <pc:docMk/>
          <pc:sldMk cId="2743947570" sldId="316"/>
        </pc:sldMkLst>
        <pc:spChg chg="add del mod">
          <ac:chgData name="RAZOR" userId="f072893a2a5dcd22" providerId="LiveId" clId="{BD6BBAE8-47D2-4E2F-9C0A-2FAED4BD42A4}" dt="2020-06-23T05:25:50.689" v="120" actId="478"/>
          <ac:spMkLst>
            <pc:docMk/>
            <pc:sldMk cId="2743947570" sldId="316"/>
            <ac:spMk id="3" creationId="{9BDC1C1F-6DD2-4A10-8358-D7D1BC62951E}"/>
          </ac:spMkLst>
        </pc:spChg>
        <pc:spChg chg="del">
          <ac:chgData name="RAZOR" userId="f072893a2a5dcd22" providerId="LiveId" clId="{BD6BBAE8-47D2-4E2F-9C0A-2FAED4BD42A4}" dt="2020-06-23T05:25:47.574" v="119" actId="478"/>
          <ac:spMkLst>
            <pc:docMk/>
            <pc:sldMk cId="2743947570" sldId="316"/>
            <ac:spMk id="6" creationId="{90D9370F-AB63-4040-8E1E-BD3A8AAC9424}"/>
          </ac:spMkLst>
        </pc:spChg>
        <pc:spChg chg="mod">
          <ac:chgData name="RAZOR" userId="f072893a2a5dcd22" providerId="LiveId" clId="{BD6BBAE8-47D2-4E2F-9C0A-2FAED4BD42A4}" dt="2020-06-23T05:29:39.113" v="149" actId="1035"/>
          <ac:spMkLst>
            <pc:docMk/>
            <pc:sldMk cId="2743947570" sldId="316"/>
            <ac:spMk id="9" creationId="{D94B0686-466A-4584-9900-DCAA4E8EE195}"/>
          </ac:spMkLst>
        </pc:spChg>
        <pc:spChg chg="add del mod">
          <ac:chgData name="RAZOR" userId="f072893a2a5dcd22" providerId="LiveId" clId="{BD6BBAE8-47D2-4E2F-9C0A-2FAED4BD42A4}" dt="2020-06-23T05:25:44.730" v="118"/>
          <ac:spMkLst>
            <pc:docMk/>
            <pc:sldMk cId="2743947570" sldId="316"/>
            <ac:spMk id="11" creationId="{C1C0B819-8D6B-48EC-8151-0C04216363D7}"/>
          </ac:spMkLst>
        </pc:spChg>
        <pc:spChg chg="add mod">
          <ac:chgData name="RAZOR" userId="f072893a2a5dcd22" providerId="LiveId" clId="{BD6BBAE8-47D2-4E2F-9C0A-2FAED4BD42A4}" dt="2020-06-23T05:25:55.924" v="121"/>
          <ac:spMkLst>
            <pc:docMk/>
            <pc:sldMk cId="2743947570" sldId="316"/>
            <ac:spMk id="12" creationId="{6E893579-A771-450A-BD67-1EDA618FC064}"/>
          </ac:spMkLst>
        </pc:spChg>
        <pc:graphicFrameChg chg="add del mod">
          <ac:chgData name="RAZOR" userId="f072893a2a5dcd22" providerId="LiveId" clId="{BD6BBAE8-47D2-4E2F-9C0A-2FAED4BD42A4}" dt="2020-06-23T05:29:05.231" v="126" actId="478"/>
          <ac:graphicFrameMkLst>
            <pc:docMk/>
            <pc:sldMk cId="2743947570" sldId="316"/>
            <ac:graphicFrameMk id="13" creationId="{B9603322-52E2-4AA7-BE5B-71E3EF360DAB}"/>
          </ac:graphicFrameMkLst>
        </pc:graphicFrameChg>
        <pc:graphicFrameChg chg="add mod">
          <ac:chgData name="RAZOR" userId="f072893a2a5dcd22" providerId="LiveId" clId="{BD6BBAE8-47D2-4E2F-9C0A-2FAED4BD42A4}" dt="2020-06-23T05:29:21.472" v="130"/>
          <ac:graphicFrameMkLst>
            <pc:docMk/>
            <pc:sldMk cId="2743947570" sldId="316"/>
            <ac:graphicFrameMk id="14" creationId="{6BD5F69C-59BF-4862-84E4-ABDC6EA78436}"/>
          </ac:graphicFrameMkLst>
        </pc:graphicFrameChg>
        <pc:graphicFrameChg chg="add mod">
          <ac:chgData name="RAZOR" userId="f072893a2a5dcd22" providerId="LiveId" clId="{BD6BBAE8-47D2-4E2F-9C0A-2FAED4BD42A4}" dt="2020-06-23T05:29:32.351" v="134"/>
          <ac:graphicFrameMkLst>
            <pc:docMk/>
            <pc:sldMk cId="2743947570" sldId="316"/>
            <ac:graphicFrameMk id="15" creationId="{163BC669-9E70-4A71-99E6-6D713333DB67}"/>
          </ac:graphicFrameMkLst>
        </pc:graphicFrameChg>
        <pc:picChg chg="add mod">
          <ac:chgData name="RAZOR" userId="f072893a2a5dcd22" providerId="LiveId" clId="{BD6BBAE8-47D2-4E2F-9C0A-2FAED4BD42A4}" dt="2020-06-23T05:31:27.949" v="168" actId="14100"/>
          <ac:picMkLst>
            <pc:docMk/>
            <pc:sldMk cId="2743947570" sldId="316"/>
            <ac:picMk id="4" creationId="{8D63A66F-781F-4991-9445-4B7AA5063AE2}"/>
          </ac:picMkLst>
        </pc:picChg>
        <pc:picChg chg="del">
          <ac:chgData name="RAZOR" userId="f072893a2a5dcd22" providerId="LiveId" clId="{BD6BBAE8-47D2-4E2F-9C0A-2FAED4BD42A4}" dt="2020-06-23T05:28:32.200" v="123" actId="478"/>
          <ac:picMkLst>
            <pc:docMk/>
            <pc:sldMk cId="2743947570" sldId="316"/>
            <ac:picMk id="7" creationId="{16C4CC4A-EF41-4E55-854D-A3062E93FAE6}"/>
          </ac:picMkLst>
        </pc:picChg>
        <pc:picChg chg="del">
          <ac:chgData name="RAZOR" userId="f072893a2a5dcd22" providerId="LiveId" clId="{BD6BBAE8-47D2-4E2F-9C0A-2FAED4BD42A4}" dt="2020-06-23T05:28:32.976" v="124" actId="478"/>
          <ac:picMkLst>
            <pc:docMk/>
            <pc:sldMk cId="2743947570" sldId="316"/>
            <ac:picMk id="8" creationId="{7F56E612-2E90-4AF9-93B7-3037B53AA337}"/>
          </ac:picMkLst>
        </pc:picChg>
        <pc:picChg chg="add mod">
          <ac:chgData name="RAZOR" userId="f072893a2a5dcd22" providerId="LiveId" clId="{BD6BBAE8-47D2-4E2F-9C0A-2FAED4BD42A4}" dt="2020-06-23T05:31:12.117" v="166" actId="1076"/>
          <ac:picMkLst>
            <pc:docMk/>
            <pc:sldMk cId="2743947570" sldId="316"/>
            <ac:picMk id="16" creationId="{1D2D022D-A6D0-459B-8420-E8E9D9B15509}"/>
          </ac:picMkLst>
        </pc:picChg>
      </pc:sldChg>
      <pc:sldChg chg="addSp delSp modSp del mod">
        <pc:chgData name="RAZOR" userId="f072893a2a5dcd22" providerId="LiveId" clId="{BD6BBAE8-47D2-4E2F-9C0A-2FAED4BD42A4}" dt="2020-06-23T05:46:32.275" v="395" actId="47"/>
        <pc:sldMkLst>
          <pc:docMk/>
          <pc:sldMk cId="233211927" sldId="319"/>
        </pc:sldMkLst>
        <pc:spChg chg="mod">
          <ac:chgData name="RAZOR" userId="f072893a2a5dcd22" providerId="LiveId" clId="{BD6BBAE8-47D2-4E2F-9C0A-2FAED4BD42A4}" dt="2020-06-23T05:32:17.448" v="177" actId="20577"/>
          <ac:spMkLst>
            <pc:docMk/>
            <pc:sldMk cId="233211927" sldId="319"/>
            <ac:spMk id="9" creationId="{603689DA-2CB2-4CAB-9280-D0DC1D355F9B}"/>
          </ac:spMkLst>
        </pc:spChg>
        <pc:spChg chg="add del mod">
          <ac:chgData name="RAZOR" userId="f072893a2a5dcd22" providerId="LiveId" clId="{BD6BBAE8-47D2-4E2F-9C0A-2FAED4BD42A4}" dt="2020-06-23T05:20:46.917" v="45"/>
          <ac:spMkLst>
            <pc:docMk/>
            <pc:sldMk cId="233211927" sldId="319"/>
            <ac:spMk id="23" creationId="{203B7139-6D97-4E4E-8BD4-E2220D6548B3}"/>
          </ac:spMkLst>
        </pc:spChg>
      </pc:sldChg>
      <pc:sldChg chg="modSp">
        <pc:chgData name="RAZOR" userId="f072893a2a5dcd22" providerId="LiveId" clId="{BD6BBAE8-47D2-4E2F-9C0A-2FAED4BD42A4}" dt="2020-06-23T06:50:03.113" v="1372" actId="20577"/>
        <pc:sldMkLst>
          <pc:docMk/>
          <pc:sldMk cId="412990433" sldId="321"/>
        </pc:sldMkLst>
        <pc:graphicFrameChg chg="mod">
          <ac:chgData name="RAZOR" userId="f072893a2a5dcd22" providerId="LiveId" clId="{BD6BBAE8-47D2-4E2F-9C0A-2FAED4BD42A4}" dt="2020-06-23T06:50:03.113" v="1372" actId="20577"/>
          <ac:graphicFrameMkLst>
            <pc:docMk/>
            <pc:sldMk cId="412990433" sldId="321"/>
            <ac:graphicFrameMk id="8" creationId="{7BE1DD71-4649-4351-9D59-4C86486CE276}"/>
          </ac:graphicFrameMkLst>
        </pc:graphicFrameChg>
      </pc:sldChg>
      <pc:sldChg chg="add del">
        <pc:chgData name="RAZOR" userId="f072893a2a5dcd22" providerId="LiveId" clId="{BD6BBAE8-47D2-4E2F-9C0A-2FAED4BD42A4}" dt="2020-06-23T05:25:23.140" v="114" actId="47"/>
        <pc:sldMkLst>
          <pc:docMk/>
          <pc:sldMk cId="805545025" sldId="322"/>
        </pc:sldMkLst>
      </pc:sldChg>
      <pc:sldChg chg="add del">
        <pc:chgData name="RAZOR" userId="f072893a2a5dcd22" providerId="LiveId" clId="{BD6BBAE8-47D2-4E2F-9C0A-2FAED4BD42A4}" dt="2020-06-23T05:46:39.121" v="396" actId="47"/>
        <pc:sldMkLst>
          <pc:docMk/>
          <pc:sldMk cId="2881338971" sldId="322"/>
        </pc:sldMkLst>
      </pc:sldChg>
      <pc:sldChg chg="add del">
        <pc:chgData name="RAZOR" userId="f072893a2a5dcd22" providerId="LiveId" clId="{BD6BBAE8-47D2-4E2F-9C0A-2FAED4BD42A4}" dt="2020-06-23T05:31:42.942" v="169" actId="47"/>
        <pc:sldMkLst>
          <pc:docMk/>
          <pc:sldMk cId="3058700245" sldId="322"/>
        </pc:sldMkLst>
      </pc:sldChg>
      <pc:sldChg chg="add del">
        <pc:chgData name="RAZOR" userId="f072893a2a5dcd22" providerId="LiveId" clId="{BD6BBAE8-47D2-4E2F-9C0A-2FAED4BD42A4}" dt="2020-06-23T06:03:46.611" v="888" actId="47"/>
        <pc:sldMkLst>
          <pc:docMk/>
          <pc:sldMk cId="4222864259" sldId="323"/>
        </pc:sldMkLst>
      </pc:sldChg>
      <pc:sldChg chg="addSp delSp modSp add mod">
        <pc:chgData name="RAZOR" userId="f072893a2a5dcd22" providerId="LiveId" clId="{BD6BBAE8-47D2-4E2F-9C0A-2FAED4BD42A4}" dt="2020-06-23T05:46:26.032" v="394" actId="255"/>
        <pc:sldMkLst>
          <pc:docMk/>
          <pc:sldMk cId="1274704807" sldId="324"/>
        </pc:sldMkLst>
        <pc:spChg chg="mod">
          <ac:chgData name="RAZOR" userId="f072893a2a5dcd22" providerId="LiveId" clId="{BD6BBAE8-47D2-4E2F-9C0A-2FAED4BD42A4}" dt="2020-06-23T05:38:54.999" v="212" actId="20577"/>
          <ac:spMkLst>
            <pc:docMk/>
            <pc:sldMk cId="1274704807" sldId="324"/>
            <ac:spMk id="9" creationId="{603689DA-2CB2-4CAB-9280-D0DC1D355F9B}"/>
          </ac:spMkLst>
        </pc:spChg>
        <pc:spChg chg="add mod">
          <ac:chgData name="RAZOR" userId="f072893a2a5dcd22" providerId="LiveId" clId="{BD6BBAE8-47D2-4E2F-9C0A-2FAED4BD42A4}" dt="2020-06-23T05:46:21.907" v="393" actId="255"/>
          <ac:spMkLst>
            <pc:docMk/>
            <pc:sldMk cId="1274704807" sldId="324"/>
            <ac:spMk id="17" creationId="{3B146838-01ED-4673-90B4-6DB695B5B489}"/>
          </ac:spMkLst>
        </pc:spChg>
        <pc:spChg chg="add mod">
          <ac:chgData name="RAZOR" userId="f072893a2a5dcd22" providerId="LiveId" clId="{BD6BBAE8-47D2-4E2F-9C0A-2FAED4BD42A4}" dt="2020-06-23T05:46:26.032" v="394" actId="255"/>
          <ac:spMkLst>
            <pc:docMk/>
            <pc:sldMk cId="1274704807" sldId="324"/>
            <ac:spMk id="18" creationId="{5E8391C3-D405-4073-A40A-FF65766956AE}"/>
          </ac:spMkLst>
        </pc:spChg>
        <pc:spChg chg="add mod">
          <ac:chgData name="RAZOR" userId="f072893a2a5dcd22" providerId="LiveId" clId="{BD6BBAE8-47D2-4E2F-9C0A-2FAED4BD42A4}" dt="2020-06-23T05:46:17.172" v="392" actId="255"/>
          <ac:spMkLst>
            <pc:docMk/>
            <pc:sldMk cId="1274704807" sldId="324"/>
            <ac:spMk id="19" creationId="{232C14F7-D329-4E6E-A67A-F9DD0435A2A2}"/>
          </ac:spMkLst>
        </pc:spChg>
        <pc:picChg chg="del">
          <ac:chgData name="RAZOR" userId="f072893a2a5dcd22" providerId="LiveId" clId="{BD6BBAE8-47D2-4E2F-9C0A-2FAED4BD42A4}" dt="2020-06-23T05:38:57.955" v="214" actId="478"/>
          <ac:picMkLst>
            <pc:docMk/>
            <pc:sldMk cId="1274704807" sldId="324"/>
            <ac:picMk id="10" creationId="{F64DE2CC-2B26-4680-A893-386D8721403A}"/>
          </ac:picMkLst>
        </pc:picChg>
        <pc:picChg chg="del">
          <ac:chgData name="RAZOR" userId="f072893a2a5dcd22" providerId="LiveId" clId="{BD6BBAE8-47D2-4E2F-9C0A-2FAED4BD42A4}" dt="2020-06-23T05:38:57.459" v="213" actId="478"/>
          <ac:picMkLst>
            <pc:docMk/>
            <pc:sldMk cId="1274704807" sldId="324"/>
            <ac:picMk id="11" creationId="{AAF504CE-B36D-4CFC-A2F8-197D385B5D36}"/>
          </ac:picMkLst>
        </pc:picChg>
        <pc:picChg chg="del">
          <ac:chgData name="RAZOR" userId="f072893a2a5dcd22" providerId="LiveId" clId="{BD6BBAE8-47D2-4E2F-9C0A-2FAED4BD42A4}" dt="2020-06-23T05:38:58.666" v="215" actId="478"/>
          <ac:picMkLst>
            <pc:docMk/>
            <pc:sldMk cId="1274704807" sldId="324"/>
            <ac:picMk id="12" creationId="{9FF0B2B9-70A5-4036-B4CB-0D5C834E7EA7}"/>
          </ac:picMkLst>
        </pc:picChg>
      </pc:sldChg>
      <pc:sldChg chg="add del">
        <pc:chgData name="RAZOR" userId="f072893a2a5dcd22" providerId="LiveId" clId="{BD6BBAE8-47D2-4E2F-9C0A-2FAED4BD42A4}" dt="2020-06-23T06:21:34.377" v="1338" actId="47"/>
        <pc:sldMkLst>
          <pc:docMk/>
          <pc:sldMk cId="4015255773" sldId="325"/>
        </pc:sldMkLst>
      </pc:sldChg>
    </pc:docChg>
  </pc:docChgLst>
  <pc:docChgLst>
    <pc:chgData name="RAZOR" userId="f072893a2a5dcd22" providerId="LiveId" clId="{785D2C2E-B61E-45C2-85D3-4D4F7C7D7777}"/>
    <pc:docChg chg="undo redo custSel addSld delSld modSld">
      <pc:chgData name="RAZOR" userId="f072893a2a5dcd22" providerId="LiveId" clId="{785D2C2E-B61E-45C2-85D3-4D4F7C7D7777}" dt="2020-06-22T11:30:31.893" v="310" actId="47"/>
      <pc:docMkLst>
        <pc:docMk/>
      </pc:docMkLst>
      <pc:sldChg chg="addSp delSp modSp mod">
        <pc:chgData name="RAZOR" userId="f072893a2a5dcd22" providerId="LiveId" clId="{785D2C2E-B61E-45C2-85D3-4D4F7C7D7777}" dt="2020-06-22T10:25:53.468" v="84" actId="12788"/>
        <pc:sldMkLst>
          <pc:docMk/>
          <pc:sldMk cId="4166109959" sldId="256"/>
        </pc:sldMkLst>
        <pc:spChg chg="mod">
          <ac:chgData name="RAZOR" userId="f072893a2a5dcd22" providerId="LiveId" clId="{785D2C2E-B61E-45C2-85D3-4D4F7C7D7777}" dt="2020-06-22T10:25:42.717" v="81" actId="12788"/>
          <ac:spMkLst>
            <pc:docMk/>
            <pc:sldMk cId="4166109959" sldId="256"/>
            <ac:spMk id="3" creationId="{00000000-0000-0000-0000-000000000000}"/>
          </ac:spMkLst>
        </pc:spChg>
        <pc:spChg chg="mod">
          <ac:chgData name="RAZOR" userId="f072893a2a5dcd22" providerId="LiveId" clId="{785D2C2E-B61E-45C2-85D3-4D4F7C7D7777}" dt="2020-06-22T10:25:38.035" v="80" actId="12788"/>
          <ac:spMkLst>
            <pc:docMk/>
            <pc:sldMk cId="4166109959" sldId="256"/>
            <ac:spMk id="4" creationId="{F52CDDC5-017D-40B9-8EC4-BFC5E88AF0A7}"/>
          </ac:spMkLst>
        </pc:spChg>
        <pc:spChg chg="add mod">
          <ac:chgData name="RAZOR" userId="f072893a2a5dcd22" providerId="LiveId" clId="{785D2C2E-B61E-45C2-85D3-4D4F7C7D7777}" dt="2020-06-22T10:23:16.217" v="57"/>
          <ac:spMkLst>
            <pc:docMk/>
            <pc:sldMk cId="4166109959" sldId="256"/>
            <ac:spMk id="8" creationId="{D4A84C69-339F-40A6-9B5A-94CDCF82820C}"/>
          </ac:spMkLst>
        </pc:spChg>
        <pc:grpChg chg="del">
          <ac:chgData name="RAZOR" userId="f072893a2a5dcd22" providerId="LiveId" clId="{785D2C2E-B61E-45C2-85D3-4D4F7C7D7777}" dt="2020-06-22T10:24:06.920" v="68" actId="478"/>
          <ac:grpSpMkLst>
            <pc:docMk/>
            <pc:sldMk cId="4166109959" sldId="256"/>
            <ac:grpSpMk id="7" creationId="{2A00C58C-CC5A-44C7-8BD4-0F2D73B3E794}"/>
          </ac:grpSpMkLst>
        </pc:grpChg>
        <pc:picChg chg="add mod">
          <ac:chgData name="RAZOR" userId="f072893a2a5dcd22" providerId="LiveId" clId="{785D2C2E-B61E-45C2-85D3-4D4F7C7D7777}" dt="2020-06-22T10:25:53.468" v="84" actId="12788"/>
          <ac:picMkLst>
            <pc:docMk/>
            <pc:sldMk cId="4166109959" sldId="256"/>
            <ac:picMk id="5" creationId="{5F0F3811-FB66-437C-AC6E-DED42BC9B81D}"/>
          </ac:picMkLst>
        </pc:picChg>
        <pc:picChg chg="add mod">
          <ac:chgData name="RAZOR" userId="f072893a2a5dcd22" providerId="LiveId" clId="{785D2C2E-B61E-45C2-85D3-4D4F7C7D7777}" dt="2020-06-22T10:25:53.468" v="84" actId="12788"/>
          <ac:picMkLst>
            <pc:docMk/>
            <pc:sldMk cId="4166109959" sldId="256"/>
            <ac:picMk id="9" creationId="{49D1A1B9-69BD-4806-B182-FF9B9B220113}"/>
          </ac:picMkLst>
        </pc:picChg>
      </pc:sldChg>
      <pc:sldChg chg="addSp delSp modSp mod">
        <pc:chgData name="RAZOR" userId="f072893a2a5dcd22" providerId="LiveId" clId="{785D2C2E-B61E-45C2-85D3-4D4F7C7D7777}" dt="2020-06-22T10:23:38.243" v="67"/>
        <pc:sldMkLst>
          <pc:docMk/>
          <pc:sldMk cId="2571663510" sldId="260"/>
        </pc:sldMkLst>
        <pc:spChg chg="del">
          <ac:chgData name="RAZOR" userId="f072893a2a5dcd22" providerId="LiveId" clId="{785D2C2E-B61E-45C2-85D3-4D4F7C7D7777}" dt="2020-06-22T10:23:05.335" v="54" actId="478"/>
          <ac:spMkLst>
            <pc:docMk/>
            <pc:sldMk cId="2571663510" sldId="260"/>
            <ac:spMk id="2" creationId="{E6776D3C-87E7-40FD-8A5B-E88BF473A12C}"/>
          </ac:spMkLst>
        </pc:spChg>
        <pc:spChg chg="add mod">
          <ac:chgData name="RAZOR" userId="f072893a2a5dcd22" providerId="LiveId" clId="{785D2C2E-B61E-45C2-85D3-4D4F7C7D7777}" dt="2020-06-22T10:23:38.243" v="67"/>
          <ac:spMkLst>
            <pc:docMk/>
            <pc:sldMk cId="2571663510" sldId="260"/>
            <ac:spMk id="8" creationId="{9E84FD3E-74E2-45FD-A97B-61A6CA1FE200}"/>
          </ac:spMkLst>
        </pc:spChg>
        <pc:picChg chg="mod">
          <ac:chgData name="RAZOR" userId="f072893a2a5dcd22" providerId="LiveId" clId="{785D2C2E-B61E-45C2-85D3-4D4F7C7D7777}" dt="2020-06-22T10:23:08.546" v="56" actId="1076"/>
          <ac:picMkLst>
            <pc:docMk/>
            <pc:sldMk cId="2571663510" sldId="260"/>
            <ac:picMk id="2050" creationId="{00000000-0000-0000-0000-000000000000}"/>
          </ac:picMkLst>
        </pc:picChg>
      </pc:sldChg>
      <pc:sldChg chg="addSp delSp modSp mod">
        <pc:chgData name="RAZOR" userId="f072893a2a5dcd22" providerId="LiveId" clId="{785D2C2E-B61E-45C2-85D3-4D4F7C7D7777}" dt="2020-06-22T10:23:28.731" v="61"/>
        <pc:sldMkLst>
          <pc:docMk/>
          <pc:sldMk cId="2507455054" sldId="299"/>
        </pc:sldMkLst>
        <pc:spChg chg="del">
          <ac:chgData name="RAZOR" userId="f072893a2a5dcd22" providerId="LiveId" clId="{785D2C2E-B61E-45C2-85D3-4D4F7C7D7777}" dt="2020-06-22T10:22:45.045" v="48" actId="478"/>
          <ac:spMkLst>
            <pc:docMk/>
            <pc:sldMk cId="2507455054" sldId="299"/>
            <ac:spMk id="2" creationId="{65B35F4E-9127-47B3-93E5-70F07AB2A336}"/>
          </ac:spMkLst>
        </pc:spChg>
        <pc:spChg chg="add mod">
          <ac:chgData name="RAZOR" userId="f072893a2a5dcd22" providerId="LiveId" clId="{785D2C2E-B61E-45C2-85D3-4D4F7C7D7777}" dt="2020-06-22T10:23:28.731" v="61"/>
          <ac:spMkLst>
            <pc:docMk/>
            <pc:sldMk cId="2507455054" sldId="299"/>
            <ac:spMk id="8" creationId="{C521DAC6-0D3E-4376-8970-89B57256D5AC}"/>
          </ac:spMkLst>
        </pc:spChg>
      </pc:sldChg>
      <pc:sldChg chg="addSp delSp modSp mod">
        <pc:chgData name="RAZOR" userId="f072893a2a5dcd22" providerId="LiveId" clId="{785D2C2E-B61E-45C2-85D3-4D4F7C7D7777}" dt="2020-06-22T10:23:36.450" v="66"/>
        <pc:sldMkLst>
          <pc:docMk/>
          <pc:sldMk cId="3317216197" sldId="307"/>
        </pc:sldMkLst>
        <pc:spChg chg="del">
          <ac:chgData name="RAZOR" userId="f072893a2a5dcd22" providerId="LiveId" clId="{785D2C2E-B61E-45C2-85D3-4D4F7C7D7777}" dt="2020-06-22T10:23:02.071" v="53" actId="478"/>
          <ac:spMkLst>
            <pc:docMk/>
            <pc:sldMk cId="3317216197" sldId="307"/>
            <ac:spMk id="2" creationId="{9C6866CD-F71E-4566-B4C7-61D28339D02E}"/>
          </ac:spMkLst>
        </pc:spChg>
        <pc:spChg chg="add mod">
          <ac:chgData name="RAZOR" userId="f072893a2a5dcd22" providerId="LiveId" clId="{785D2C2E-B61E-45C2-85D3-4D4F7C7D7777}" dt="2020-06-22T10:23:36.450" v="66"/>
          <ac:spMkLst>
            <pc:docMk/>
            <pc:sldMk cId="3317216197" sldId="307"/>
            <ac:spMk id="7" creationId="{D3A50668-C134-4BBB-B9FB-474B2CE52A20}"/>
          </ac:spMkLst>
        </pc:spChg>
      </pc:sldChg>
      <pc:sldChg chg="modSp add del mod">
        <pc:chgData name="RAZOR" userId="f072893a2a5dcd22" providerId="LiveId" clId="{785D2C2E-B61E-45C2-85D3-4D4F7C7D7777}" dt="2020-06-22T11:16:28.553" v="203" actId="47"/>
        <pc:sldMkLst>
          <pc:docMk/>
          <pc:sldMk cId="4144693865" sldId="310"/>
        </pc:sldMkLst>
        <pc:spChg chg="mod">
          <ac:chgData name="RAZOR" userId="f072893a2a5dcd22" providerId="LiveId" clId="{785D2C2E-B61E-45C2-85D3-4D4F7C7D7777}" dt="2020-06-22T10:22:14.884" v="43" actId="20577"/>
          <ac:spMkLst>
            <pc:docMk/>
            <pc:sldMk cId="4144693865" sldId="310"/>
            <ac:spMk id="4" creationId="{6105B678-9B3A-421B-82E6-49E77A7E195F}"/>
          </ac:spMkLst>
        </pc:spChg>
      </pc:sldChg>
      <pc:sldChg chg="addSp delSp modSp mod">
        <pc:chgData name="RAZOR" userId="f072893a2a5dcd22" providerId="LiveId" clId="{785D2C2E-B61E-45C2-85D3-4D4F7C7D7777}" dt="2020-06-22T10:23:33.504" v="64"/>
        <pc:sldMkLst>
          <pc:docMk/>
          <pc:sldMk cId="267692885" sldId="311"/>
        </pc:sldMkLst>
        <pc:spChg chg="del">
          <ac:chgData name="RAZOR" userId="f072893a2a5dcd22" providerId="LiveId" clId="{785D2C2E-B61E-45C2-85D3-4D4F7C7D7777}" dt="2020-06-22T10:22:55.226" v="51" actId="478"/>
          <ac:spMkLst>
            <pc:docMk/>
            <pc:sldMk cId="267692885" sldId="311"/>
            <ac:spMk id="12" creationId="{DA6D19F3-234C-4272-915A-8BB7DEBEFE25}"/>
          </ac:spMkLst>
        </pc:spChg>
        <pc:spChg chg="add mod">
          <ac:chgData name="RAZOR" userId="f072893a2a5dcd22" providerId="LiveId" clId="{785D2C2E-B61E-45C2-85D3-4D4F7C7D7777}" dt="2020-06-22T10:23:33.504" v="64"/>
          <ac:spMkLst>
            <pc:docMk/>
            <pc:sldMk cId="267692885" sldId="311"/>
            <ac:spMk id="13" creationId="{CA15CE62-492C-4D03-B25A-C27D4E58B3AC}"/>
          </ac:spMkLst>
        </pc:spChg>
      </pc:sldChg>
      <pc:sldChg chg="addSp delSp modSp mod">
        <pc:chgData name="RAZOR" userId="f072893a2a5dcd22" providerId="LiveId" clId="{785D2C2E-B61E-45C2-85D3-4D4F7C7D7777}" dt="2020-06-22T11:30:23.085" v="309" actId="14100"/>
        <pc:sldMkLst>
          <pc:docMk/>
          <pc:sldMk cId="2604168165" sldId="312"/>
        </pc:sldMkLst>
        <pc:spChg chg="mod">
          <ac:chgData name="RAZOR" userId="f072893a2a5dcd22" providerId="LiveId" clId="{785D2C2E-B61E-45C2-85D3-4D4F7C7D7777}" dt="2020-06-22T11:29:46.499" v="307" actId="20577"/>
          <ac:spMkLst>
            <pc:docMk/>
            <pc:sldMk cId="2604168165" sldId="312"/>
            <ac:spMk id="7" creationId="{00000000-0000-0000-0000-000000000000}"/>
          </ac:spMkLst>
        </pc:spChg>
        <pc:spChg chg="del mod">
          <ac:chgData name="RAZOR" userId="f072893a2a5dcd22" providerId="LiveId" clId="{785D2C2E-B61E-45C2-85D3-4D4F7C7D7777}" dt="2020-06-22T10:22:41.151" v="47" actId="478"/>
          <ac:spMkLst>
            <pc:docMk/>
            <pc:sldMk cId="2604168165" sldId="312"/>
            <ac:spMk id="9" creationId="{D87A6AB8-6526-4574-AEAA-8B22CE4F0780}"/>
          </ac:spMkLst>
        </pc:spChg>
        <pc:spChg chg="del">
          <ac:chgData name="RAZOR" userId="f072893a2a5dcd22" providerId="LiveId" clId="{785D2C2E-B61E-45C2-85D3-4D4F7C7D7777}" dt="2020-06-22T11:26:46.185" v="249" actId="478"/>
          <ac:spMkLst>
            <pc:docMk/>
            <pc:sldMk cId="2604168165" sldId="312"/>
            <ac:spMk id="10" creationId="{00000000-0000-0000-0000-000000000000}"/>
          </ac:spMkLst>
        </pc:spChg>
        <pc:spChg chg="del mod">
          <ac:chgData name="RAZOR" userId="f072893a2a5dcd22" providerId="LiveId" clId="{785D2C2E-B61E-45C2-85D3-4D4F7C7D7777}" dt="2020-06-22T11:28:31.598" v="274" actId="478"/>
          <ac:spMkLst>
            <pc:docMk/>
            <pc:sldMk cId="2604168165" sldId="312"/>
            <ac:spMk id="11" creationId="{00000000-0000-0000-0000-000000000000}"/>
          </ac:spMkLst>
        </pc:spChg>
        <pc:spChg chg="add mod">
          <ac:chgData name="RAZOR" userId="f072893a2a5dcd22" providerId="LiveId" clId="{785D2C2E-B61E-45C2-85D3-4D4F7C7D7777}" dt="2020-06-22T10:23:24.560" v="60"/>
          <ac:spMkLst>
            <pc:docMk/>
            <pc:sldMk cId="2604168165" sldId="312"/>
            <ac:spMk id="25" creationId="{432B89D4-D91C-4C02-B786-22525BE39176}"/>
          </ac:spMkLst>
        </pc:spChg>
        <pc:spChg chg="del">
          <ac:chgData name="RAZOR" userId="f072893a2a5dcd22" providerId="LiveId" clId="{785D2C2E-B61E-45C2-85D3-4D4F7C7D7777}" dt="2020-06-22T11:26:44.271" v="248" actId="478"/>
          <ac:spMkLst>
            <pc:docMk/>
            <pc:sldMk cId="2604168165" sldId="312"/>
            <ac:spMk id="32" creationId="{B4DC5D2F-71FC-4678-AAB2-9D88E20A6592}"/>
          </ac:spMkLst>
        </pc:spChg>
        <pc:spChg chg="del">
          <ac:chgData name="RAZOR" userId="f072893a2a5dcd22" providerId="LiveId" clId="{785D2C2E-B61E-45C2-85D3-4D4F7C7D7777}" dt="2020-06-22T11:26:44.271" v="248" actId="478"/>
          <ac:spMkLst>
            <pc:docMk/>
            <pc:sldMk cId="2604168165" sldId="312"/>
            <ac:spMk id="41" creationId="{060F559C-1E6B-4448-90D9-133C8B920191}"/>
          </ac:spMkLst>
        </pc:spChg>
        <pc:spChg chg="del">
          <ac:chgData name="RAZOR" userId="f072893a2a5dcd22" providerId="LiveId" clId="{785D2C2E-B61E-45C2-85D3-4D4F7C7D7777}" dt="2020-06-22T11:26:44.271" v="248" actId="478"/>
          <ac:spMkLst>
            <pc:docMk/>
            <pc:sldMk cId="2604168165" sldId="312"/>
            <ac:spMk id="42" creationId="{B60A759C-D979-4C0A-B516-66BD724C8B0B}"/>
          </ac:spMkLst>
        </pc:spChg>
        <pc:spChg chg="add del mod">
          <ac:chgData name="RAZOR" userId="f072893a2a5dcd22" providerId="LiveId" clId="{785D2C2E-B61E-45C2-85D3-4D4F7C7D7777}" dt="2020-06-22T11:27:53.249" v="257"/>
          <ac:spMkLst>
            <pc:docMk/>
            <pc:sldMk cId="2604168165" sldId="312"/>
            <ac:spMk id="43" creationId="{02D872BA-AE28-4A1D-8A80-978EA41F6FDD}"/>
          </ac:spMkLst>
        </pc:spChg>
        <pc:spChg chg="add del mod">
          <ac:chgData name="RAZOR" userId="f072893a2a5dcd22" providerId="LiveId" clId="{785D2C2E-B61E-45C2-85D3-4D4F7C7D7777}" dt="2020-06-22T11:27:53.249" v="257"/>
          <ac:spMkLst>
            <pc:docMk/>
            <pc:sldMk cId="2604168165" sldId="312"/>
            <ac:spMk id="45" creationId="{B7FB07ED-E4E3-435C-AB2E-BA77FDA0B793}"/>
          </ac:spMkLst>
        </pc:spChg>
        <pc:spChg chg="add del mod">
          <ac:chgData name="RAZOR" userId="f072893a2a5dcd22" providerId="LiveId" clId="{785D2C2E-B61E-45C2-85D3-4D4F7C7D7777}" dt="2020-06-22T11:28:00.460" v="263"/>
          <ac:spMkLst>
            <pc:docMk/>
            <pc:sldMk cId="2604168165" sldId="312"/>
            <ac:spMk id="53" creationId="{81397441-9E9E-4773-AD2B-5EC9F95156E0}"/>
          </ac:spMkLst>
        </pc:spChg>
        <pc:spChg chg="add del mod">
          <ac:chgData name="RAZOR" userId="f072893a2a5dcd22" providerId="LiveId" clId="{785D2C2E-B61E-45C2-85D3-4D4F7C7D7777}" dt="2020-06-22T11:28:00.460" v="263"/>
          <ac:spMkLst>
            <pc:docMk/>
            <pc:sldMk cId="2604168165" sldId="312"/>
            <ac:spMk id="54" creationId="{3F99BFF5-0F70-4F61-BDB7-092F3934F9E1}"/>
          </ac:spMkLst>
        </pc:spChg>
        <pc:grpChg chg="del">
          <ac:chgData name="RAZOR" userId="f072893a2a5dcd22" providerId="LiveId" clId="{785D2C2E-B61E-45C2-85D3-4D4F7C7D7777}" dt="2020-06-22T11:26:44.271" v="248" actId="478"/>
          <ac:grpSpMkLst>
            <pc:docMk/>
            <pc:sldMk cId="2604168165" sldId="312"/>
            <ac:grpSpMk id="37" creationId="{BA6B189B-9670-4020-96AB-8E6962E8837F}"/>
          </ac:grpSpMkLst>
        </pc:grpChg>
        <pc:grpChg chg="del">
          <ac:chgData name="RAZOR" userId="f072893a2a5dcd22" providerId="LiveId" clId="{785D2C2E-B61E-45C2-85D3-4D4F7C7D7777}" dt="2020-06-22T11:26:44.271" v="248" actId="478"/>
          <ac:grpSpMkLst>
            <pc:docMk/>
            <pc:sldMk cId="2604168165" sldId="312"/>
            <ac:grpSpMk id="38" creationId="{B161EE1C-DE28-4354-8CE2-738C0F5AF085}"/>
          </ac:grpSpMkLst>
        </pc:grpChg>
        <pc:grpChg chg="del">
          <ac:chgData name="RAZOR" userId="f072893a2a5dcd22" providerId="LiveId" clId="{785D2C2E-B61E-45C2-85D3-4D4F7C7D7777}" dt="2020-06-22T11:26:44.271" v="248" actId="478"/>
          <ac:grpSpMkLst>
            <pc:docMk/>
            <pc:sldMk cId="2604168165" sldId="312"/>
            <ac:grpSpMk id="39" creationId="{7032FFDA-B097-4097-8109-F5C5B90A881E}"/>
          </ac:grpSpMkLst>
        </pc:grpChg>
        <pc:grpChg chg="del">
          <ac:chgData name="RAZOR" userId="f072893a2a5dcd22" providerId="LiveId" clId="{785D2C2E-B61E-45C2-85D3-4D4F7C7D7777}" dt="2020-06-22T11:26:44.271" v="248" actId="478"/>
          <ac:grpSpMkLst>
            <pc:docMk/>
            <pc:sldMk cId="2604168165" sldId="312"/>
            <ac:grpSpMk id="44" creationId="{8064A8F3-E6B1-42A6-AE23-9459D6D3B77F}"/>
          </ac:grpSpMkLst>
        </pc:grpChg>
        <pc:graphicFrameChg chg="add del mod">
          <ac:chgData name="RAZOR" userId="f072893a2a5dcd22" providerId="LiveId" clId="{785D2C2E-B61E-45C2-85D3-4D4F7C7D7777}" dt="2020-06-22T11:27:53.249" v="257"/>
          <ac:graphicFrameMkLst>
            <pc:docMk/>
            <pc:sldMk cId="2604168165" sldId="312"/>
            <ac:graphicFrameMk id="26" creationId="{88FF2A3F-6365-4480-8786-C724A9476F76}"/>
          </ac:graphicFrameMkLst>
        </pc:graphicFrameChg>
        <pc:graphicFrameChg chg="add del mod">
          <ac:chgData name="RAZOR" userId="f072893a2a5dcd22" providerId="LiveId" clId="{785D2C2E-B61E-45C2-85D3-4D4F7C7D7777}" dt="2020-06-22T11:27:53.249" v="257"/>
          <ac:graphicFrameMkLst>
            <pc:docMk/>
            <pc:sldMk cId="2604168165" sldId="312"/>
            <ac:graphicFrameMk id="28" creationId="{E3A53A84-BF32-4D5E-B41F-7F06BC8B7275}"/>
          </ac:graphicFrameMkLst>
        </pc:graphicFrameChg>
        <pc:graphicFrameChg chg="add del mod">
          <ac:chgData name="RAZOR" userId="f072893a2a5dcd22" providerId="LiveId" clId="{785D2C2E-B61E-45C2-85D3-4D4F7C7D7777}" dt="2020-06-22T11:27:53.249" v="257"/>
          <ac:graphicFrameMkLst>
            <pc:docMk/>
            <pc:sldMk cId="2604168165" sldId="312"/>
            <ac:graphicFrameMk id="29" creationId="{79C42E05-F686-49ED-9D14-15608B48B0C4}"/>
          </ac:graphicFrameMkLst>
        </pc:graphicFrameChg>
        <pc:graphicFrameChg chg="add del mod">
          <ac:chgData name="RAZOR" userId="f072893a2a5dcd22" providerId="LiveId" clId="{785D2C2E-B61E-45C2-85D3-4D4F7C7D7777}" dt="2020-06-22T11:27:53.249" v="257"/>
          <ac:graphicFrameMkLst>
            <pc:docMk/>
            <pc:sldMk cId="2604168165" sldId="312"/>
            <ac:graphicFrameMk id="30" creationId="{F3DE342B-A120-4F91-B992-9CA6649BF968}"/>
          </ac:graphicFrameMkLst>
        </pc:graphicFrameChg>
        <pc:graphicFrameChg chg="add del mod">
          <ac:chgData name="RAZOR" userId="f072893a2a5dcd22" providerId="LiveId" clId="{785D2C2E-B61E-45C2-85D3-4D4F7C7D7777}" dt="2020-06-22T11:27:53.249" v="257"/>
          <ac:graphicFrameMkLst>
            <pc:docMk/>
            <pc:sldMk cId="2604168165" sldId="312"/>
            <ac:graphicFrameMk id="31" creationId="{EED7CC48-B99A-422F-9B21-8A88605FFA1C}"/>
          </ac:graphicFrameMkLst>
        </pc:graphicFrameChg>
        <pc:graphicFrameChg chg="add del mod">
          <ac:chgData name="RAZOR" userId="f072893a2a5dcd22" providerId="LiveId" clId="{785D2C2E-B61E-45C2-85D3-4D4F7C7D7777}" dt="2020-06-22T11:27:53.249" v="257"/>
          <ac:graphicFrameMkLst>
            <pc:docMk/>
            <pc:sldMk cId="2604168165" sldId="312"/>
            <ac:graphicFrameMk id="46" creationId="{824024CA-D925-4630-AE2F-D9F6E59D9571}"/>
          </ac:graphicFrameMkLst>
        </pc:graphicFrameChg>
        <pc:graphicFrameChg chg="add del mod">
          <ac:chgData name="RAZOR" userId="f072893a2a5dcd22" providerId="LiveId" clId="{785D2C2E-B61E-45C2-85D3-4D4F7C7D7777}" dt="2020-06-22T11:27:53.249" v="257"/>
          <ac:graphicFrameMkLst>
            <pc:docMk/>
            <pc:sldMk cId="2604168165" sldId="312"/>
            <ac:graphicFrameMk id="47" creationId="{22B0F04D-6D35-4DA0-96E5-F20B2F32B15A}"/>
          </ac:graphicFrameMkLst>
        </pc:graphicFrameChg>
        <pc:graphicFrameChg chg="add del mod">
          <ac:chgData name="RAZOR" userId="f072893a2a5dcd22" providerId="LiveId" clId="{785D2C2E-B61E-45C2-85D3-4D4F7C7D7777}" dt="2020-06-22T11:28:00.460" v="263"/>
          <ac:graphicFrameMkLst>
            <pc:docMk/>
            <pc:sldMk cId="2604168165" sldId="312"/>
            <ac:graphicFrameMk id="48" creationId="{6D7ACCC4-56B5-4066-859D-5C70CA16D258}"/>
          </ac:graphicFrameMkLst>
        </pc:graphicFrameChg>
        <pc:graphicFrameChg chg="add del mod">
          <ac:chgData name="RAZOR" userId="f072893a2a5dcd22" providerId="LiveId" clId="{785D2C2E-B61E-45C2-85D3-4D4F7C7D7777}" dt="2020-06-22T11:28:00.460" v="263"/>
          <ac:graphicFrameMkLst>
            <pc:docMk/>
            <pc:sldMk cId="2604168165" sldId="312"/>
            <ac:graphicFrameMk id="49" creationId="{770A4263-BC6B-4778-8CAC-2676B6B4DD14}"/>
          </ac:graphicFrameMkLst>
        </pc:graphicFrameChg>
        <pc:graphicFrameChg chg="add del mod">
          <ac:chgData name="RAZOR" userId="f072893a2a5dcd22" providerId="LiveId" clId="{785D2C2E-B61E-45C2-85D3-4D4F7C7D7777}" dt="2020-06-22T11:28:00.460" v="263"/>
          <ac:graphicFrameMkLst>
            <pc:docMk/>
            <pc:sldMk cId="2604168165" sldId="312"/>
            <ac:graphicFrameMk id="50" creationId="{BD45E5BE-96D9-46F4-A868-483678647789}"/>
          </ac:graphicFrameMkLst>
        </pc:graphicFrameChg>
        <pc:graphicFrameChg chg="add del mod">
          <ac:chgData name="RAZOR" userId="f072893a2a5dcd22" providerId="LiveId" clId="{785D2C2E-B61E-45C2-85D3-4D4F7C7D7777}" dt="2020-06-22T11:28:00.460" v="263"/>
          <ac:graphicFrameMkLst>
            <pc:docMk/>
            <pc:sldMk cId="2604168165" sldId="312"/>
            <ac:graphicFrameMk id="51" creationId="{EFD85648-414D-4035-9323-FC238678BE8C}"/>
          </ac:graphicFrameMkLst>
        </pc:graphicFrameChg>
        <pc:graphicFrameChg chg="add del mod">
          <ac:chgData name="RAZOR" userId="f072893a2a5dcd22" providerId="LiveId" clId="{785D2C2E-B61E-45C2-85D3-4D4F7C7D7777}" dt="2020-06-22T11:28:00.460" v="263"/>
          <ac:graphicFrameMkLst>
            <pc:docMk/>
            <pc:sldMk cId="2604168165" sldId="312"/>
            <ac:graphicFrameMk id="52" creationId="{80A8102E-2B4F-4F69-8996-2F143563AB26}"/>
          </ac:graphicFrameMkLst>
        </pc:graphicFrameChg>
        <pc:graphicFrameChg chg="add del mod">
          <ac:chgData name="RAZOR" userId="f072893a2a5dcd22" providerId="LiveId" clId="{785D2C2E-B61E-45C2-85D3-4D4F7C7D7777}" dt="2020-06-22T11:28:00.460" v="263"/>
          <ac:graphicFrameMkLst>
            <pc:docMk/>
            <pc:sldMk cId="2604168165" sldId="312"/>
            <ac:graphicFrameMk id="55" creationId="{F484EFD6-30FD-429F-80BE-515066659CFA}"/>
          </ac:graphicFrameMkLst>
        </pc:graphicFrameChg>
        <pc:graphicFrameChg chg="add del mod">
          <ac:chgData name="RAZOR" userId="f072893a2a5dcd22" providerId="LiveId" clId="{785D2C2E-B61E-45C2-85D3-4D4F7C7D7777}" dt="2020-06-22T11:28:00.460" v="263"/>
          <ac:graphicFrameMkLst>
            <pc:docMk/>
            <pc:sldMk cId="2604168165" sldId="312"/>
            <ac:graphicFrameMk id="56" creationId="{EF3959D3-8350-4F67-881A-1CDCE7071450}"/>
          </ac:graphicFrameMkLst>
        </pc:graphicFrameChg>
        <pc:picChg chg="mod ord">
          <ac:chgData name="RAZOR" userId="f072893a2a5dcd22" providerId="LiveId" clId="{785D2C2E-B61E-45C2-85D3-4D4F7C7D7777}" dt="2020-06-22T11:30:23.085" v="309" actId="14100"/>
          <ac:picMkLst>
            <pc:docMk/>
            <pc:sldMk cId="2604168165" sldId="312"/>
            <ac:picMk id="8" creationId="{C0BDA669-D482-4532-A6A9-6344CBC9955E}"/>
          </ac:picMkLst>
        </pc:picChg>
        <pc:picChg chg="add mod ord">
          <ac:chgData name="RAZOR" userId="f072893a2a5dcd22" providerId="LiveId" clId="{785D2C2E-B61E-45C2-85D3-4D4F7C7D7777}" dt="2020-06-22T11:28:49.858" v="282" actId="1035"/>
          <ac:picMkLst>
            <pc:docMk/>
            <pc:sldMk cId="2604168165" sldId="312"/>
            <ac:picMk id="12" creationId="{03AA9DB3-A28D-4A8E-BEB0-BAD564AE5DEB}"/>
          </ac:picMkLst>
        </pc:picChg>
      </pc:sldChg>
      <pc:sldChg chg="addSp delSp modSp mod">
        <pc:chgData name="RAZOR" userId="f072893a2a5dcd22" providerId="LiveId" clId="{785D2C2E-B61E-45C2-85D3-4D4F7C7D7777}" dt="2020-06-22T10:23:31.502" v="63"/>
        <pc:sldMkLst>
          <pc:docMk/>
          <pc:sldMk cId="2497143167" sldId="315"/>
        </pc:sldMkLst>
        <pc:spChg chg="del">
          <ac:chgData name="RAZOR" userId="f072893a2a5dcd22" providerId="LiveId" clId="{785D2C2E-B61E-45C2-85D3-4D4F7C7D7777}" dt="2020-06-22T10:22:52.448" v="50" actId="478"/>
          <ac:spMkLst>
            <pc:docMk/>
            <pc:sldMk cId="2497143167" sldId="315"/>
            <ac:spMk id="4" creationId="{45C6AFD0-718A-4FC9-B361-4CD91A9D44F2}"/>
          </ac:spMkLst>
        </pc:spChg>
        <pc:spChg chg="add mod">
          <ac:chgData name="RAZOR" userId="f072893a2a5dcd22" providerId="LiveId" clId="{785D2C2E-B61E-45C2-85D3-4D4F7C7D7777}" dt="2020-06-22T10:23:31.502" v="63"/>
          <ac:spMkLst>
            <pc:docMk/>
            <pc:sldMk cId="2497143167" sldId="315"/>
            <ac:spMk id="6" creationId="{72F9CEEA-A53B-4EED-AD48-F7F787560A74}"/>
          </ac:spMkLst>
        </pc:spChg>
      </pc:sldChg>
      <pc:sldChg chg="addSp delSp modSp mod">
        <pc:chgData name="RAZOR" userId="f072893a2a5dcd22" providerId="LiveId" clId="{785D2C2E-B61E-45C2-85D3-4D4F7C7D7777}" dt="2020-06-22T10:23:34.715" v="65"/>
        <pc:sldMkLst>
          <pc:docMk/>
          <pc:sldMk cId="2743947570" sldId="316"/>
        </pc:sldMkLst>
        <pc:spChg chg="del">
          <ac:chgData name="RAZOR" userId="f072893a2a5dcd22" providerId="LiveId" clId="{785D2C2E-B61E-45C2-85D3-4D4F7C7D7777}" dt="2020-06-22T10:22:58.847" v="52" actId="478"/>
          <ac:spMkLst>
            <pc:docMk/>
            <pc:sldMk cId="2743947570" sldId="316"/>
            <ac:spMk id="4" creationId="{78669042-33CC-4EC0-A079-C2B0C0139B0C}"/>
          </ac:spMkLst>
        </pc:spChg>
        <pc:spChg chg="add mod">
          <ac:chgData name="RAZOR" userId="f072893a2a5dcd22" providerId="LiveId" clId="{785D2C2E-B61E-45C2-85D3-4D4F7C7D7777}" dt="2020-06-22T10:23:34.715" v="65"/>
          <ac:spMkLst>
            <pc:docMk/>
            <pc:sldMk cId="2743947570" sldId="316"/>
            <ac:spMk id="10" creationId="{CBEE1B0F-BFA7-4CE9-9185-D33DF8B4DC9B}"/>
          </ac:spMkLst>
        </pc:spChg>
      </pc:sldChg>
      <pc:sldChg chg="addSp delSp modSp mod">
        <pc:chgData name="RAZOR" userId="f072893a2a5dcd22" providerId="LiveId" clId="{785D2C2E-B61E-45C2-85D3-4D4F7C7D7777}" dt="2020-06-22T11:20:43.362" v="245" actId="14100"/>
        <pc:sldMkLst>
          <pc:docMk/>
          <pc:sldMk cId="3486239828" sldId="318"/>
        </pc:sldMkLst>
        <pc:spChg chg="del">
          <ac:chgData name="RAZOR" userId="f072893a2a5dcd22" providerId="LiveId" clId="{785D2C2E-B61E-45C2-85D3-4D4F7C7D7777}" dt="2020-06-22T10:22:36.258" v="45" actId="478"/>
          <ac:spMkLst>
            <pc:docMk/>
            <pc:sldMk cId="3486239828" sldId="318"/>
            <ac:spMk id="4" creationId="{45C6AFD0-718A-4FC9-B361-4CD91A9D44F2}"/>
          </ac:spMkLst>
        </pc:spChg>
        <pc:spChg chg="add mod">
          <ac:chgData name="RAZOR" userId="f072893a2a5dcd22" providerId="LiveId" clId="{785D2C2E-B61E-45C2-85D3-4D4F7C7D7777}" dt="2020-06-22T10:23:22.124" v="59"/>
          <ac:spMkLst>
            <pc:docMk/>
            <pc:sldMk cId="3486239828" sldId="318"/>
            <ac:spMk id="20" creationId="{8659D0C4-F304-4D58-AEBB-F04CA6D4E5C1}"/>
          </ac:spMkLst>
        </pc:spChg>
        <pc:spChg chg="mod">
          <ac:chgData name="RAZOR" userId="f072893a2a5dcd22" providerId="LiveId" clId="{785D2C2E-B61E-45C2-85D3-4D4F7C7D7777}" dt="2020-06-22T11:19:14.882" v="227" actId="14100"/>
          <ac:spMkLst>
            <pc:docMk/>
            <pc:sldMk cId="3486239828" sldId="318"/>
            <ac:spMk id="26" creationId="{7F10BB5B-5C83-4452-A75F-C6B59DC3EC42}"/>
          </ac:spMkLst>
        </pc:spChg>
        <pc:spChg chg="mod">
          <ac:chgData name="RAZOR" userId="f072893a2a5dcd22" providerId="LiveId" clId="{785D2C2E-B61E-45C2-85D3-4D4F7C7D7777}" dt="2020-06-22T11:19:22.099" v="229" actId="14100"/>
          <ac:spMkLst>
            <pc:docMk/>
            <pc:sldMk cId="3486239828" sldId="318"/>
            <ac:spMk id="27" creationId="{7C533EFE-0808-4429-B1EC-B0C981DC7F30}"/>
          </ac:spMkLst>
        </pc:spChg>
        <pc:spChg chg="mod">
          <ac:chgData name="RAZOR" userId="f072893a2a5dcd22" providerId="LiveId" clId="{785D2C2E-B61E-45C2-85D3-4D4F7C7D7777}" dt="2020-06-22T11:19:55.622" v="235" actId="255"/>
          <ac:spMkLst>
            <pc:docMk/>
            <pc:sldMk cId="3486239828" sldId="318"/>
            <ac:spMk id="28" creationId="{45056DD7-EDD4-4C2F-BBF0-96078FB5B865}"/>
          </ac:spMkLst>
        </pc:spChg>
        <pc:spChg chg="add mod">
          <ac:chgData name="RAZOR" userId="f072893a2a5dcd22" providerId="LiveId" clId="{785D2C2E-B61E-45C2-85D3-4D4F7C7D7777}" dt="2020-06-22T11:18:58.561" v="225" actId="1035"/>
          <ac:spMkLst>
            <pc:docMk/>
            <pc:sldMk cId="3486239828" sldId="318"/>
            <ac:spMk id="29" creationId="{117D8354-CE53-4222-B13B-829EFB4FB1A5}"/>
          </ac:spMkLst>
        </pc:spChg>
        <pc:spChg chg="add mod">
          <ac:chgData name="RAZOR" userId="f072893a2a5dcd22" providerId="LiveId" clId="{785D2C2E-B61E-45C2-85D3-4D4F7C7D7777}" dt="2020-06-22T11:18:58.561" v="225" actId="1035"/>
          <ac:spMkLst>
            <pc:docMk/>
            <pc:sldMk cId="3486239828" sldId="318"/>
            <ac:spMk id="30" creationId="{5FFC4314-2AA4-4AE0-A4C5-28900AD4BDE0}"/>
          </ac:spMkLst>
        </pc:spChg>
        <pc:spChg chg="add mod">
          <ac:chgData name="RAZOR" userId="f072893a2a5dcd22" providerId="LiveId" clId="{785D2C2E-B61E-45C2-85D3-4D4F7C7D7777}" dt="2020-06-22T11:18:58.561" v="225" actId="1035"/>
          <ac:spMkLst>
            <pc:docMk/>
            <pc:sldMk cId="3486239828" sldId="318"/>
            <ac:spMk id="31" creationId="{7A75E28C-4DC9-4D80-92A5-E10C5EB3606D}"/>
          </ac:spMkLst>
        </pc:spChg>
        <pc:spChg chg="add mod">
          <ac:chgData name="RAZOR" userId="f072893a2a5dcd22" providerId="LiveId" clId="{785D2C2E-B61E-45C2-85D3-4D4F7C7D7777}" dt="2020-06-22T11:19:45.295" v="233" actId="255"/>
          <ac:spMkLst>
            <pc:docMk/>
            <pc:sldMk cId="3486239828" sldId="318"/>
            <ac:spMk id="32" creationId="{1967FF8E-33F4-432C-A0CD-D8324FCD3BFB}"/>
          </ac:spMkLst>
        </pc:spChg>
        <pc:spChg chg="add mod">
          <ac:chgData name="RAZOR" userId="f072893a2a5dcd22" providerId="LiveId" clId="{785D2C2E-B61E-45C2-85D3-4D4F7C7D7777}" dt="2020-06-22T11:19:49.506" v="234" actId="255"/>
          <ac:spMkLst>
            <pc:docMk/>
            <pc:sldMk cId="3486239828" sldId="318"/>
            <ac:spMk id="33" creationId="{FB947E86-D97F-4167-AEDD-BBE3B4882420}"/>
          </ac:spMkLst>
        </pc:spChg>
        <pc:grpChg chg="add del">
          <ac:chgData name="RAZOR" userId="f072893a2a5dcd22" providerId="LiveId" clId="{785D2C2E-B61E-45C2-85D3-4D4F7C7D7777}" dt="2020-06-22T11:16:36.982" v="206" actId="478"/>
          <ac:grpSpMkLst>
            <pc:docMk/>
            <pc:sldMk cId="3486239828" sldId="318"/>
            <ac:grpSpMk id="22" creationId="{00000000-0000-0000-0000-000000000000}"/>
          </ac:grpSpMkLst>
        </pc:grpChg>
        <pc:grpChg chg="add del">
          <ac:chgData name="RAZOR" userId="f072893a2a5dcd22" providerId="LiveId" clId="{785D2C2E-B61E-45C2-85D3-4D4F7C7D7777}" dt="2020-06-22T11:16:35.288" v="205" actId="478"/>
          <ac:grpSpMkLst>
            <pc:docMk/>
            <pc:sldMk cId="3486239828" sldId="318"/>
            <ac:grpSpMk id="24" creationId="{00000000-0000-0000-0000-000000000000}"/>
          </ac:grpSpMkLst>
        </pc:grpChg>
        <pc:grpChg chg="add mod">
          <ac:chgData name="RAZOR" userId="f072893a2a5dcd22" providerId="LiveId" clId="{785D2C2E-B61E-45C2-85D3-4D4F7C7D7777}" dt="2020-06-22T11:19:04.357" v="226" actId="14100"/>
          <ac:grpSpMkLst>
            <pc:docMk/>
            <pc:sldMk cId="3486239828" sldId="318"/>
            <ac:grpSpMk id="25" creationId="{2C55DA44-0B2E-49D9-A572-6749C80C1FB3}"/>
          </ac:grpSpMkLst>
        </pc:grpChg>
        <pc:picChg chg="mod">
          <ac:chgData name="RAZOR" userId="f072893a2a5dcd22" providerId="LiveId" clId="{785D2C2E-B61E-45C2-85D3-4D4F7C7D7777}" dt="2020-06-22T11:20:12.775" v="239" actId="14100"/>
          <ac:picMkLst>
            <pc:docMk/>
            <pc:sldMk cId="3486239828" sldId="318"/>
            <ac:picMk id="10" creationId="{F64DE2CC-2B26-4680-A893-386D8721403A}"/>
          </ac:picMkLst>
        </pc:picChg>
        <pc:picChg chg="mod">
          <ac:chgData name="RAZOR" userId="f072893a2a5dcd22" providerId="LiveId" clId="{785D2C2E-B61E-45C2-85D3-4D4F7C7D7777}" dt="2020-06-22T11:20:43.362" v="245" actId="14100"/>
          <ac:picMkLst>
            <pc:docMk/>
            <pc:sldMk cId="3486239828" sldId="318"/>
            <ac:picMk id="11" creationId="{AAF504CE-B36D-4CFC-A2F8-197D385B5D36}"/>
          </ac:picMkLst>
        </pc:picChg>
        <pc:picChg chg="mod">
          <ac:chgData name="RAZOR" userId="f072893a2a5dcd22" providerId="LiveId" clId="{785D2C2E-B61E-45C2-85D3-4D4F7C7D7777}" dt="2020-06-22T11:20:37.413" v="244" actId="1076"/>
          <ac:picMkLst>
            <pc:docMk/>
            <pc:sldMk cId="3486239828" sldId="318"/>
            <ac:picMk id="12" creationId="{9FF0B2B9-70A5-4036-B4CB-0D5C834E7EA7}"/>
          </ac:picMkLst>
        </pc:picChg>
      </pc:sldChg>
      <pc:sldChg chg="addSp delSp modSp mod">
        <pc:chgData name="RAZOR" userId="f072893a2a5dcd22" providerId="LiveId" clId="{785D2C2E-B61E-45C2-85D3-4D4F7C7D7777}" dt="2020-06-22T10:23:30.051" v="62"/>
        <pc:sldMkLst>
          <pc:docMk/>
          <pc:sldMk cId="233211927" sldId="319"/>
        </pc:sldMkLst>
        <pc:spChg chg="del">
          <ac:chgData name="RAZOR" userId="f072893a2a5dcd22" providerId="LiveId" clId="{785D2C2E-B61E-45C2-85D3-4D4F7C7D7777}" dt="2020-06-22T10:22:48.786" v="49" actId="478"/>
          <ac:spMkLst>
            <pc:docMk/>
            <pc:sldMk cId="233211927" sldId="319"/>
            <ac:spMk id="4" creationId="{45C6AFD0-718A-4FC9-B361-4CD91A9D44F2}"/>
          </ac:spMkLst>
        </pc:spChg>
        <pc:spChg chg="add mod">
          <ac:chgData name="RAZOR" userId="f072893a2a5dcd22" providerId="LiveId" clId="{785D2C2E-B61E-45C2-85D3-4D4F7C7D7777}" dt="2020-06-22T10:23:30.051" v="62"/>
          <ac:spMkLst>
            <pc:docMk/>
            <pc:sldMk cId="233211927" sldId="319"/>
            <ac:spMk id="22" creationId="{E98C7D4C-A9F6-4D19-B281-312C9FF57AB0}"/>
          </ac:spMkLst>
        </pc:spChg>
      </pc:sldChg>
      <pc:sldChg chg="addSp delSp modSp mod">
        <pc:chgData name="RAZOR" userId="f072893a2a5dcd22" providerId="LiveId" clId="{785D2C2E-B61E-45C2-85D3-4D4F7C7D7777}" dt="2020-06-22T10:23:18.681" v="58"/>
        <pc:sldMkLst>
          <pc:docMk/>
          <pc:sldMk cId="592195302" sldId="320"/>
        </pc:sldMkLst>
        <pc:spChg chg="del">
          <ac:chgData name="RAZOR" userId="f072893a2a5dcd22" providerId="LiveId" clId="{785D2C2E-B61E-45C2-85D3-4D4F7C7D7777}" dt="2020-06-22T10:22:26.365" v="44" actId="478"/>
          <ac:spMkLst>
            <pc:docMk/>
            <pc:sldMk cId="592195302" sldId="320"/>
            <ac:spMk id="4" creationId="{95920EF9-D357-4EB5-847C-648C7A37E9F5}"/>
          </ac:spMkLst>
        </pc:spChg>
        <pc:spChg chg="add mod">
          <ac:chgData name="RAZOR" userId="f072893a2a5dcd22" providerId="LiveId" clId="{785D2C2E-B61E-45C2-85D3-4D4F7C7D7777}" dt="2020-06-22T10:23:18.681" v="58"/>
          <ac:spMkLst>
            <pc:docMk/>
            <pc:sldMk cId="592195302" sldId="320"/>
            <ac:spMk id="10" creationId="{789D4DA6-5F8C-4F29-B737-5A5BCC18DDA5}"/>
          </ac:spMkLst>
        </pc:spChg>
      </pc:sldChg>
      <pc:sldChg chg="addSp delSp modSp add mod modAnim">
        <pc:chgData name="RAZOR" userId="f072893a2a5dcd22" providerId="LiveId" clId="{785D2C2E-B61E-45C2-85D3-4D4F7C7D7777}" dt="2020-06-22T11:03:29.736" v="194" actId="20577"/>
        <pc:sldMkLst>
          <pc:docMk/>
          <pc:sldMk cId="412990433" sldId="321"/>
        </pc:sldMkLst>
        <pc:spChg chg="del mod">
          <ac:chgData name="RAZOR" userId="f072893a2a5dcd22" providerId="LiveId" clId="{785D2C2E-B61E-45C2-85D3-4D4F7C7D7777}" dt="2020-06-22T10:57:42.734" v="92" actId="478"/>
          <ac:spMkLst>
            <pc:docMk/>
            <pc:sldMk cId="412990433" sldId="321"/>
            <ac:spMk id="6" creationId="{00000000-0000-0000-0000-000000000000}"/>
          </ac:spMkLst>
        </pc:spChg>
        <pc:spChg chg="add del mod">
          <ac:chgData name="RAZOR" userId="f072893a2a5dcd22" providerId="LiveId" clId="{785D2C2E-B61E-45C2-85D3-4D4F7C7D7777}" dt="2020-06-22T10:57:54.898" v="94" actId="478"/>
          <ac:spMkLst>
            <pc:docMk/>
            <pc:sldMk cId="412990433" sldId="321"/>
            <ac:spMk id="10" creationId="{FE06DBFB-2907-4F9C-B60A-C007EF5C63ED}"/>
          </ac:spMkLst>
        </pc:spChg>
        <pc:spChg chg="mod">
          <ac:chgData name="RAZOR" userId="f072893a2a5dcd22" providerId="LiveId" clId="{785D2C2E-B61E-45C2-85D3-4D4F7C7D7777}" dt="2020-06-22T10:58:16.827" v="96"/>
          <ac:spMkLst>
            <pc:docMk/>
            <pc:sldMk cId="412990433" sldId="321"/>
            <ac:spMk id="13" creationId="{E08E6A58-CB0B-4289-BA8F-6EA2D37FD3B9}"/>
          </ac:spMkLst>
        </pc:spChg>
        <pc:spChg chg="mod">
          <ac:chgData name="RAZOR" userId="f072893a2a5dcd22" providerId="LiveId" clId="{785D2C2E-B61E-45C2-85D3-4D4F7C7D7777}" dt="2020-06-22T10:58:16.827" v="96"/>
          <ac:spMkLst>
            <pc:docMk/>
            <pc:sldMk cId="412990433" sldId="321"/>
            <ac:spMk id="14" creationId="{266BD9FF-A924-4239-A3EB-D7084DDE48CD}"/>
          </ac:spMkLst>
        </pc:spChg>
        <pc:spChg chg="mod">
          <ac:chgData name="RAZOR" userId="f072893a2a5dcd22" providerId="LiveId" clId="{785D2C2E-B61E-45C2-85D3-4D4F7C7D7777}" dt="2020-06-22T10:58:16.827" v="96"/>
          <ac:spMkLst>
            <pc:docMk/>
            <pc:sldMk cId="412990433" sldId="321"/>
            <ac:spMk id="15" creationId="{F274D779-B756-4583-B52A-8CA344760996}"/>
          </ac:spMkLst>
        </pc:spChg>
        <pc:spChg chg="mod">
          <ac:chgData name="RAZOR" userId="f072893a2a5dcd22" providerId="LiveId" clId="{785D2C2E-B61E-45C2-85D3-4D4F7C7D7777}" dt="2020-06-22T10:58:16.827" v="96"/>
          <ac:spMkLst>
            <pc:docMk/>
            <pc:sldMk cId="412990433" sldId="321"/>
            <ac:spMk id="16" creationId="{CB1CDFE8-B26B-4030-866E-C99ADD40FBA0}"/>
          </ac:spMkLst>
        </pc:spChg>
        <pc:spChg chg="mod">
          <ac:chgData name="RAZOR" userId="f072893a2a5dcd22" providerId="LiveId" clId="{785D2C2E-B61E-45C2-85D3-4D4F7C7D7777}" dt="2020-06-22T10:58:16.827" v="96"/>
          <ac:spMkLst>
            <pc:docMk/>
            <pc:sldMk cId="412990433" sldId="321"/>
            <ac:spMk id="17" creationId="{D29B544A-4374-4E88-85C8-AAACC05138D4}"/>
          </ac:spMkLst>
        </pc:spChg>
        <pc:grpChg chg="add mod">
          <ac:chgData name="RAZOR" userId="f072893a2a5dcd22" providerId="LiveId" clId="{785D2C2E-B61E-45C2-85D3-4D4F7C7D7777}" dt="2020-06-22T11:00:33.970" v="141" actId="14100"/>
          <ac:grpSpMkLst>
            <pc:docMk/>
            <pc:sldMk cId="412990433" sldId="321"/>
            <ac:grpSpMk id="11" creationId="{C7563EC6-A5D4-49E2-875F-475F121647B9}"/>
          </ac:grpSpMkLst>
        </pc:grpChg>
        <pc:graphicFrameChg chg="del mod">
          <ac:chgData name="RAZOR" userId="f072893a2a5dcd22" providerId="LiveId" clId="{785D2C2E-B61E-45C2-85D3-4D4F7C7D7777}" dt="2020-06-22T11:03:15.174" v="179" actId="478"/>
          <ac:graphicFrameMkLst>
            <pc:docMk/>
            <pc:sldMk cId="412990433" sldId="321"/>
            <ac:graphicFrameMk id="7" creationId="{00000000-0000-0000-0000-000000000000}"/>
          </ac:graphicFrameMkLst>
        </pc:graphicFrameChg>
        <pc:graphicFrameChg chg="add mod">
          <ac:chgData name="RAZOR" userId="f072893a2a5dcd22" providerId="LiveId" clId="{785D2C2E-B61E-45C2-85D3-4D4F7C7D7777}" dt="2020-06-22T10:32:30.787" v="90" actId="14100"/>
          <ac:graphicFrameMkLst>
            <pc:docMk/>
            <pc:sldMk cId="412990433" sldId="321"/>
            <ac:graphicFrameMk id="8" creationId="{7BE1DD71-4649-4351-9D59-4C86486CE276}"/>
          </ac:graphicFrameMkLst>
        </pc:graphicFrameChg>
        <pc:graphicFrameChg chg="mod">
          <ac:chgData name="RAZOR" userId="f072893a2a5dcd22" providerId="LiveId" clId="{785D2C2E-B61E-45C2-85D3-4D4F7C7D7777}" dt="2020-06-22T10:58:29.750" v="99" actId="208"/>
          <ac:graphicFrameMkLst>
            <pc:docMk/>
            <pc:sldMk cId="412990433" sldId="321"/>
            <ac:graphicFrameMk id="12" creationId="{BECF52F4-556A-4688-ACBC-8A20E57F6C63}"/>
          </ac:graphicFrameMkLst>
        </pc:graphicFrameChg>
        <pc:graphicFrameChg chg="add del mod modGraphic">
          <ac:chgData name="RAZOR" userId="f072893a2a5dcd22" providerId="LiveId" clId="{785D2C2E-B61E-45C2-85D3-4D4F7C7D7777}" dt="2020-06-22T10:59:13.232" v="108"/>
          <ac:graphicFrameMkLst>
            <pc:docMk/>
            <pc:sldMk cId="412990433" sldId="321"/>
            <ac:graphicFrameMk id="18" creationId="{338484A3-AD21-42B1-A4B8-FAE646597E5A}"/>
          </ac:graphicFrameMkLst>
        </pc:graphicFrameChg>
        <pc:graphicFrameChg chg="add del mod">
          <ac:chgData name="RAZOR" userId="f072893a2a5dcd22" providerId="LiveId" clId="{785D2C2E-B61E-45C2-85D3-4D4F7C7D7777}" dt="2020-06-22T10:59:18.630" v="112"/>
          <ac:graphicFrameMkLst>
            <pc:docMk/>
            <pc:sldMk cId="412990433" sldId="321"/>
            <ac:graphicFrameMk id="19" creationId="{804594B1-6C49-49E9-A7FA-3DA2BD88FE11}"/>
          </ac:graphicFrameMkLst>
        </pc:graphicFrameChg>
        <pc:graphicFrameChg chg="add mod modGraphic">
          <ac:chgData name="RAZOR" userId="f072893a2a5dcd22" providerId="LiveId" clId="{785D2C2E-B61E-45C2-85D3-4D4F7C7D7777}" dt="2020-06-22T11:03:29.736" v="194" actId="20577"/>
          <ac:graphicFrameMkLst>
            <pc:docMk/>
            <pc:sldMk cId="412990433" sldId="321"/>
            <ac:graphicFrameMk id="20" creationId="{3009FCF6-9B84-44C5-9739-516286F91114}"/>
          </ac:graphicFrameMkLst>
        </pc:graphicFrameChg>
        <pc:picChg chg="del mod">
          <ac:chgData name="RAZOR" userId="f072893a2a5dcd22" providerId="LiveId" clId="{785D2C2E-B61E-45C2-85D3-4D4F7C7D7777}" dt="2020-06-22T10:58:15.234" v="95" actId="478"/>
          <ac:picMkLst>
            <pc:docMk/>
            <pc:sldMk cId="412990433" sldId="321"/>
            <ac:picMk id="3" creationId="{E9B126F7-63F2-4741-AEA5-CA0DDD20257E}"/>
          </ac:picMkLst>
        </pc:picChg>
      </pc:sldChg>
      <pc:sldChg chg="add del">
        <pc:chgData name="RAZOR" userId="f072893a2a5dcd22" providerId="LiveId" clId="{785D2C2E-B61E-45C2-85D3-4D4F7C7D7777}" dt="2020-06-22T11:30:31.893" v="310" actId="47"/>
        <pc:sldMkLst>
          <pc:docMk/>
          <pc:sldMk cId="677529758" sldId="322"/>
        </pc:sldMkLst>
      </pc:sldChg>
      <pc:sldChg chg="add del">
        <pc:chgData name="RAZOR" userId="f072893a2a5dcd22" providerId="LiveId" clId="{785D2C2E-B61E-45C2-85D3-4D4F7C7D7777}" dt="2020-06-22T11:20:55.960" v="246" actId="47"/>
        <pc:sldMkLst>
          <pc:docMk/>
          <pc:sldMk cId="2913684055" sldId="32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f072893a2a5dcd22/Work%20To%20Do/Work/Sempoa%20Partners/EA%20Technique/1Q20/EATE%20Historical%20Data%2015052015-15052020.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MY" sz="2400" b="1"/>
              <a:t>E.A.</a:t>
            </a:r>
            <a:r>
              <a:rPr lang="en-MY" sz="2400" b="1" baseline="0"/>
              <a:t> Technique 5-Year Share Price Chart</a:t>
            </a:r>
            <a:endParaRPr lang="en-MY" sz="2400" b="1"/>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'[EATE Historical Data 15052015-15052020.csv]EATE Historical Data 15052015-1'!$A$2:$A$1239</c:f>
              <c:strCache>
                <c:ptCount val="1238"/>
                <c:pt idx="0">
                  <c:v>May 18, 2015</c:v>
                </c:pt>
                <c:pt idx="1">
                  <c:v>May 19, 2015</c:v>
                </c:pt>
                <c:pt idx="2">
                  <c:v>May 20, 2015</c:v>
                </c:pt>
                <c:pt idx="3">
                  <c:v>May 21, 2015</c:v>
                </c:pt>
                <c:pt idx="4">
                  <c:v>May 22, 2015</c:v>
                </c:pt>
                <c:pt idx="5">
                  <c:v>May 25, 2015</c:v>
                </c:pt>
                <c:pt idx="6">
                  <c:v>May 26, 2015</c:v>
                </c:pt>
                <c:pt idx="7">
                  <c:v>May 27, 2015</c:v>
                </c:pt>
                <c:pt idx="8">
                  <c:v>May 28, 2015</c:v>
                </c:pt>
                <c:pt idx="9">
                  <c:v>May 29, 2015</c:v>
                </c:pt>
                <c:pt idx="10">
                  <c:v>Jun 01, 2015</c:v>
                </c:pt>
                <c:pt idx="11">
                  <c:v>Jun 02, 2015</c:v>
                </c:pt>
                <c:pt idx="12">
                  <c:v>Jun 03, 2015</c:v>
                </c:pt>
                <c:pt idx="13">
                  <c:v>Jun 04, 2015</c:v>
                </c:pt>
                <c:pt idx="14">
                  <c:v>Jun 05, 2015</c:v>
                </c:pt>
                <c:pt idx="15">
                  <c:v>Jun 08, 2015</c:v>
                </c:pt>
                <c:pt idx="16">
                  <c:v>Jun 09, 2015</c:v>
                </c:pt>
                <c:pt idx="17">
                  <c:v>Jun 10, 2015</c:v>
                </c:pt>
                <c:pt idx="18">
                  <c:v>Jun 11, 2015</c:v>
                </c:pt>
                <c:pt idx="19">
                  <c:v>Jun 12, 2015</c:v>
                </c:pt>
                <c:pt idx="20">
                  <c:v>Jun 15, 2015</c:v>
                </c:pt>
                <c:pt idx="21">
                  <c:v>Jun 16, 2015</c:v>
                </c:pt>
                <c:pt idx="22">
                  <c:v>Jun 17, 2015</c:v>
                </c:pt>
                <c:pt idx="23">
                  <c:v>Jun 18, 2015</c:v>
                </c:pt>
                <c:pt idx="24">
                  <c:v>Jun 19, 2015</c:v>
                </c:pt>
                <c:pt idx="25">
                  <c:v>Jun 22, 2015</c:v>
                </c:pt>
                <c:pt idx="26">
                  <c:v>Jun 23, 2015</c:v>
                </c:pt>
                <c:pt idx="27">
                  <c:v>Jun 24, 2015</c:v>
                </c:pt>
                <c:pt idx="28">
                  <c:v>Jun 25, 2015</c:v>
                </c:pt>
                <c:pt idx="29">
                  <c:v>Jun 26, 2015</c:v>
                </c:pt>
                <c:pt idx="30">
                  <c:v>Jun 29, 2015</c:v>
                </c:pt>
                <c:pt idx="31">
                  <c:v>Jun 30, 2015</c:v>
                </c:pt>
                <c:pt idx="32">
                  <c:v>Jul 01, 2015</c:v>
                </c:pt>
                <c:pt idx="33">
                  <c:v>Jul 02, 2015</c:v>
                </c:pt>
                <c:pt idx="34">
                  <c:v>Jul 03, 2015</c:v>
                </c:pt>
                <c:pt idx="35">
                  <c:v>Jul 06, 2015</c:v>
                </c:pt>
                <c:pt idx="36">
                  <c:v>Jul 07, 2015</c:v>
                </c:pt>
                <c:pt idx="37">
                  <c:v>Jul 08, 2015</c:v>
                </c:pt>
                <c:pt idx="38">
                  <c:v>Jul 09, 2015</c:v>
                </c:pt>
                <c:pt idx="39">
                  <c:v>Jul 10, 2015</c:v>
                </c:pt>
                <c:pt idx="40">
                  <c:v>Jul 13, 2015</c:v>
                </c:pt>
                <c:pt idx="41">
                  <c:v>Jul 14, 2015</c:v>
                </c:pt>
                <c:pt idx="42">
                  <c:v>Jul 15, 2015</c:v>
                </c:pt>
                <c:pt idx="43">
                  <c:v>Jul 16, 2015</c:v>
                </c:pt>
                <c:pt idx="44">
                  <c:v>Jul 20, 2015</c:v>
                </c:pt>
                <c:pt idx="45">
                  <c:v>Jul 21, 2015</c:v>
                </c:pt>
                <c:pt idx="46">
                  <c:v>Jul 22, 2015</c:v>
                </c:pt>
                <c:pt idx="47">
                  <c:v>Jul 23, 2015</c:v>
                </c:pt>
                <c:pt idx="48">
                  <c:v>Jul 24, 2015</c:v>
                </c:pt>
                <c:pt idx="49">
                  <c:v>Jul 27, 2015</c:v>
                </c:pt>
                <c:pt idx="50">
                  <c:v>Jul 28, 2015</c:v>
                </c:pt>
                <c:pt idx="51">
                  <c:v>Jul 29, 2015</c:v>
                </c:pt>
                <c:pt idx="52">
                  <c:v>Jul 30, 2015</c:v>
                </c:pt>
                <c:pt idx="53">
                  <c:v>Jul 31, 2015</c:v>
                </c:pt>
                <c:pt idx="54">
                  <c:v>Aug 03, 2015</c:v>
                </c:pt>
                <c:pt idx="55">
                  <c:v>Aug 04, 2015</c:v>
                </c:pt>
                <c:pt idx="56">
                  <c:v>Aug 05, 2015</c:v>
                </c:pt>
                <c:pt idx="57">
                  <c:v>Aug 06, 2015</c:v>
                </c:pt>
                <c:pt idx="58">
                  <c:v>Aug 07, 2015</c:v>
                </c:pt>
                <c:pt idx="59">
                  <c:v>Aug 10, 2015</c:v>
                </c:pt>
                <c:pt idx="60">
                  <c:v>Aug 11, 2015</c:v>
                </c:pt>
                <c:pt idx="61">
                  <c:v>Aug 12, 2015</c:v>
                </c:pt>
                <c:pt idx="62">
                  <c:v>Aug 13, 2015</c:v>
                </c:pt>
                <c:pt idx="63">
                  <c:v>Aug 14, 2015</c:v>
                </c:pt>
                <c:pt idx="64">
                  <c:v>Aug 17, 2015</c:v>
                </c:pt>
                <c:pt idx="65">
                  <c:v>Aug 18, 2015</c:v>
                </c:pt>
                <c:pt idx="66">
                  <c:v>Aug 19, 2015</c:v>
                </c:pt>
                <c:pt idx="67">
                  <c:v>Aug 20, 2015</c:v>
                </c:pt>
                <c:pt idx="68">
                  <c:v>Aug 21, 2015</c:v>
                </c:pt>
                <c:pt idx="69">
                  <c:v>Aug 24, 2015</c:v>
                </c:pt>
                <c:pt idx="70">
                  <c:v>Aug 25, 2015</c:v>
                </c:pt>
                <c:pt idx="71">
                  <c:v>Aug 26, 2015</c:v>
                </c:pt>
                <c:pt idx="72">
                  <c:v>Aug 27, 2015</c:v>
                </c:pt>
                <c:pt idx="73">
                  <c:v>Aug 28, 2015</c:v>
                </c:pt>
                <c:pt idx="74">
                  <c:v>Sep 01, 2015</c:v>
                </c:pt>
                <c:pt idx="75">
                  <c:v>Sep 02, 2015</c:v>
                </c:pt>
                <c:pt idx="76">
                  <c:v>Sep 03, 2015</c:v>
                </c:pt>
                <c:pt idx="77">
                  <c:v>Sep 04, 2015</c:v>
                </c:pt>
                <c:pt idx="78">
                  <c:v>Sep 07, 2015</c:v>
                </c:pt>
                <c:pt idx="79">
                  <c:v>Sep 08, 2015</c:v>
                </c:pt>
                <c:pt idx="80">
                  <c:v>Sep 09, 2015</c:v>
                </c:pt>
                <c:pt idx="81">
                  <c:v>Sep 10, 2015</c:v>
                </c:pt>
                <c:pt idx="82">
                  <c:v>Sep 11, 2015</c:v>
                </c:pt>
                <c:pt idx="83">
                  <c:v>Sep 14, 2015</c:v>
                </c:pt>
                <c:pt idx="84">
                  <c:v>Sep 15, 2015</c:v>
                </c:pt>
                <c:pt idx="85">
                  <c:v>Sep 17, 2015</c:v>
                </c:pt>
                <c:pt idx="86">
                  <c:v>Sep 18, 2015</c:v>
                </c:pt>
                <c:pt idx="87">
                  <c:v>Sep 21, 2015</c:v>
                </c:pt>
                <c:pt idx="88">
                  <c:v>Sep 22, 2015</c:v>
                </c:pt>
                <c:pt idx="89">
                  <c:v>Sep 23, 2015</c:v>
                </c:pt>
                <c:pt idx="90">
                  <c:v>Sep 25, 2015</c:v>
                </c:pt>
                <c:pt idx="91">
                  <c:v>Sep 28, 2015</c:v>
                </c:pt>
                <c:pt idx="92">
                  <c:v>Sep 29, 2015</c:v>
                </c:pt>
                <c:pt idx="93">
                  <c:v>Sep 30, 2015</c:v>
                </c:pt>
                <c:pt idx="94">
                  <c:v>Oct 01, 2015</c:v>
                </c:pt>
                <c:pt idx="95">
                  <c:v>Oct 02, 2015</c:v>
                </c:pt>
                <c:pt idx="96">
                  <c:v>Oct 05, 2015</c:v>
                </c:pt>
                <c:pt idx="97">
                  <c:v>Oct 06, 2015</c:v>
                </c:pt>
                <c:pt idx="98">
                  <c:v>Oct 07, 2015</c:v>
                </c:pt>
                <c:pt idx="99">
                  <c:v>Oct 08, 2015</c:v>
                </c:pt>
                <c:pt idx="100">
                  <c:v>Oct 09, 2015</c:v>
                </c:pt>
                <c:pt idx="101">
                  <c:v>Oct 12, 2015</c:v>
                </c:pt>
                <c:pt idx="102">
                  <c:v>Oct 13, 2015</c:v>
                </c:pt>
                <c:pt idx="103">
                  <c:v>Oct 15, 2015</c:v>
                </c:pt>
                <c:pt idx="104">
                  <c:v>Oct 16, 2015</c:v>
                </c:pt>
                <c:pt idx="105">
                  <c:v>Oct 19, 2015</c:v>
                </c:pt>
                <c:pt idx="106">
                  <c:v>Oct 20, 2015</c:v>
                </c:pt>
                <c:pt idx="107">
                  <c:v>Oct 21, 2015</c:v>
                </c:pt>
                <c:pt idx="108">
                  <c:v>Oct 22, 2015</c:v>
                </c:pt>
                <c:pt idx="109">
                  <c:v>Oct 23, 2015</c:v>
                </c:pt>
                <c:pt idx="110">
                  <c:v>Oct 26, 2015</c:v>
                </c:pt>
                <c:pt idx="111">
                  <c:v>Oct 27, 2015</c:v>
                </c:pt>
                <c:pt idx="112">
                  <c:v>Oct 28, 2015</c:v>
                </c:pt>
                <c:pt idx="113">
                  <c:v>Oct 29, 2015</c:v>
                </c:pt>
                <c:pt idx="114">
                  <c:v>Oct 30, 2015</c:v>
                </c:pt>
                <c:pt idx="115">
                  <c:v>Nov 02, 2015</c:v>
                </c:pt>
                <c:pt idx="116">
                  <c:v>Nov 03, 2015</c:v>
                </c:pt>
                <c:pt idx="117">
                  <c:v>Nov 04, 2015</c:v>
                </c:pt>
                <c:pt idx="118">
                  <c:v>Nov 05, 2015</c:v>
                </c:pt>
                <c:pt idx="119">
                  <c:v>Nov 06, 2015</c:v>
                </c:pt>
                <c:pt idx="120">
                  <c:v>Nov 09, 2015</c:v>
                </c:pt>
                <c:pt idx="121">
                  <c:v>Nov 11, 2015</c:v>
                </c:pt>
                <c:pt idx="122">
                  <c:v>Nov 12, 2015</c:v>
                </c:pt>
                <c:pt idx="123">
                  <c:v>Nov 13, 2015</c:v>
                </c:pt>
                <c:pt idx="124">
                  <c:v>Nov 16, 2015</c:v>
                </c:pt>
                <c:pt idx="125">
                  <c:v>Nov 17, 2015</c:v>
                </c:pt>
                <c:pt idx="126">
                  <c:v>Nov 18, 2015</c:v>
                </c:pt>
                <c:pt idx="127">
                  <c:v>Nov 19, 2015</c:v>
                </c:pt>
                <c:pt idx="128">
                  <c:v>Nov 20, 2015</c:v>
                </c:pt>
                <c:pt idx="129">
                  <c:v>Nov 23, 2015</c:v>
                </c:pt>
                <c:pt idx="130">
                  <c:v>Nov 24, 2015</c:v>
                </c:pt>
                <c:pt idx="131">
                  <c:v>Nov 25, 2015</c:v>
                </c:pt>
                <c:pt idx="132">
                  <c:v>Nov 26, 2015</c:v>
                </c:pt>
                <c:pt idx="133">
                  <c:v>Nov 27, 2015</c:v>
                </c:pt>
                <c:pt idx="134">
                  <c:v>Nov 30, 2015</c:v>
                </c:pt>
                <c:pt idx="135">
                  <c:v>Dec 01, 2015</c:v>
                </c:pt>
                <c:pt idx="136">
                  <c:v>Dec 02, 2015</c:v>
                </c:pt>
                <c:pt idx="137">
                  <c:v>Dec 03, 2015</c:v>
                </c:pt>
                <c:pt idx="138">
                  <c:v>Dec 04, 2015</c:v>
                </c:pt>
                <c:pt idx="139">
                  <c:v>Dec 07, 2015</c:v>
                </c:pt>
                <c:pt idx="140">
                  <c:v>Dec 08, 2015</c:v>
                </c:pt>
                <c:pt idx="141">
                  <c:v>Dec 09, 2015</c:v>
                </c:pt>
                <c:pt idx="142">
                  <c:v>Dec 10, 2015</c:v>
                </c:pt>
                <c:pt idx="143">
                  <c:v>Dec 11, 2015</c:v>
                </c:pt>
                <c:pt idx="144">
                  <c:v>Dec 14, 2015</c:v>
                </c:pt>
                <c:pt idx="145">
                  <c:v>Dec 15, 2015</c:v>
                </c:pt>
                <c:pt idx="146">
                  <c:v>Dec 16, 2015</c:v>
                </c:pt>
                <c:pt idx="147">
                  <c:v>Dec 17, 2015</c:v>
                </c:pt>
                <c:pt idx="148">
                  <c:v>Dec 18, 2015</c:v>
                </c:pt>
                <c:pt idx="149">
                  <c:v>Dec 21, 2015</c:v>
                </c:pt>
                <c:pt idx="150">
                  <c:v>Dec 22, 2015</c:v>
                </c:pt>
                <c:pt idx="151">
                  <c:v>Dec 23, 2015</c:v>
                </c:pt>
                <c:pt idx="152">
                  <c:v>Dec 28, 2015</c:v>
                </c:pt>
                <c:pt idx="153">
                  <c:v>Dec 29, 2015</c:v>
                </c:pt>
                <c:pt idx="154">
                  <c:v>Dec 30, 2015</c:v>
                </c:pt>
                <c:pt idx="155">
                  <c:v>Dec 31, 2015</c:v>
                </c:pt>
                <c:pt idx="156">
                  <c:v>Jan 04, 2016</c:v>
                </c:pt>
                <c:pt idx="157">
                  <c:v>Jan 05, 2016</c:v>
                </c:pt>
                <c:pt idx="158">
                  <c:v>Jan 06, 2016</c:v>
                </c:pt>
                <c:pt idx="159">
                  <c:v>Jan 07, 2016</c:v>
                </c:pt>
                <c:pt idx="160">
                  <c:v>Jan 08, 2016</c:v>
                </c:pt>
                <c:pt idx="161">
                  <c:v>Jan 11, 2016</c:v>
                </c:pt>
                <c:pt idx="162">
                  <c:v>Jan 12, 2016</c:v>
                </c:pt>
                <c:pt idx="163">
                  <c:v>Jan 13, 2016</c:v>
                </c:pt>
                <c:pt idx="164">
                  <c:v>Jan 14, 2016</c:v>
                </c:pt>
                <c:pt idx="165">
                  <c:v>Jan 15, 2016</c:v>
                </c:pt>
                <c:pt idx="166">
                  <c:v>Jan 18, 2016</c:v>
                </c:pt>
                <c:pt idx="167">
                  <c:v>Jan 19, 2016</c:v>
                </c:pt>
                <c:pt idx="168">
                  <c:v>Jan 20, 2016</c:v>
                </c:pt>
                <c:pt idx="169">
                  <c:v>Jan 21, 2016</c:v>
                </c:pt>
                <c:pt idx="170">
                  <c:v>Jan 22, 2016</c:v>
                </c:pt>
                <c:pt idx="171">
                  <c:v>Jan 26, 2016</c:v>
                </c:pt>
                <c:pt idx="172">
                  <c:v>Jan 27, 2016</c:v>
                </c:pt>
                <c:pt idx="173">
                  <c:v>Jan 29, 2016</c:v>
                </c:pt>
                <c:pt idx="174">
                  <c:v>Feb 02, 2016</c:v>
                </c:pt>
                <c:pt idx="175">
                  <c:v>Feb 03, 2016</c:v>
                </c:pt>
                <c:pt idx="176">
                  <c:v>Feb 04, 2016</c:v>
                </c:pt>
                <c:pt idx="177">
                  <c:v>Feb 05, 2016</c:v>
                </c:pt>
                <c:pt idx="178">
                  <c:v>Feb 10, 2016</c:v>
                </c:pt>
                <c:pt idx="179">
                  <c:v>Feb 11, 2016</c:v>
                </c:pt>
                <c:pt idx="180">
                  <c:v>Feb 12, 2016</c:v>
                </c:pt>
                <c:pt idx="181">
                  <c:v>Feb 15, 2016</c:v>
                </c:pt>
                <c:pt idx="182">
                  <c:v>Feb 16, 2016</c:v>
                </c:pt>
                <c:pt idx="183">
                  <c:v>Feb 17, 2016</c:v>
                </c:pt>
                <c:pt idx="184">
                  <c:v>Feb 18, 2016</c:v>
                </c:pt>
                <c:pt idx="185">
                  <c:v>Feb 19, 2016</c:v>
                </c:pt>
                <c:pt idx="186">
                  <c:v>Feb 22, 2016</c:v>
                </c:pt>
                <c:pt idx="187">
                  <c:v>Feb 23, 2016</c:v>
                </c:pt>
                <c:pt idx="188">
                  <c:v>Feb 24, 2016</c:v>
                </c:pt>
                <c:pt idx="189">
                  <c:v>Feb 26, 2016</c:v>
                </c:pt>
                <c:pt idx="190">
                  <c:v>Feb 29, 2016</c:v>
                </c:pt>
                <c:pt idx="191">
                  <c:v>Mar 01, 2016</c:v>
                </c:pt>
                <c:pt idx="192">
                  <c:v>Mar 02, 2016</c:v>
                </c:pt>
                <c:pt idx="193">
                  <c:v>Mar 03, 2016</c:v>
                </c:pt>
                <c:pt idx="194">
                  <c:v>Mar 04, 2016</c:v>
                </c:pt>
                <c:pt idx="195">
                  <c:v>Mar 07, 2016</c:v>
                </c:pt>
                <c:pt idx="196">
                  <c:v>Mar 08, 2016</c:v>
                </c:pt>
                <c:pt idx="197">
                  <c:v>Mar 09, 2016</c:v>
                </c:pt>
                <c:pt idx="198">
                  <c:v>Mar 10, 2016</c:v>
                </c:pt>
                <c:pt idx="199">
                  <c:v>Mar 11, 2016</c:v>
                </c:pt>
                <c:pt idx="200">
                  <c:v>Mar 14, 2016</c:v>
                </c:pt>
                <c:pt idx="201">
                  <c:v>Mar 15, 2016</c:v>
                </c:pt>
                <c:pt idx="202">
                  <c:v>Mar 16, 2016</c:v>
                </c:pt>
                <c:pt idx="203">
                  <c:v>Mar 17, 2016</c:v>
                </c:pt>
                <c:pt idx="204">
                  <c:v>Mar 18, 2016</c:v>
                </c:pt>
                <c:pt idx="205">
                  <c:v>Mar 21, 2016</c:v>
                </c:pt>
                <c:pt idx="206">
                  <c:v>Mar 22, 2016</c:v>
                </c:pt>
                <c:pt idx="207">
                  <c:v>Mar 23, 2016</c:v>
                </c:pt>
                <c:pt idx="208">
                  <c:v>Mar 24, 2016</c:v>
                </c:pt>
                <c:pt idx="209">
                  <c:v>Mar 25, 2016</c:v>
                </c:pt>
                <c:pt idx="210">
                  <c:v>Mar 28, 2016</c:v>
                </c:pt>
                <c:pt idx="211">
                  <c:v>Mar 29, 2016</c:v>
                </c:pt>
                <c:pt idx="212">
                  <c:v>Mar 30, 2016</c:v>
                </c:pt>
                <c:pt idx="213">
                  <c:v>Mar 31, 2016</c:v>
                </c:pt>
                <c:pt idx="214">
                  <c:v>Apr 01, 2016</c:v>
                </c:pt>
                <c:pt idx="215">
                  <c:v>Apr 04, 2016</c:v>
                </c:pt>
                <c:pt idx="216">
                  <c:v>Apr 05, 2016</c:v>
                </c:pt>
                <c:pt idx="217">
                  <c:v>Apr 06, 2016</c:v>
                </c:pt>
                <c:pt idx="218">
                  <c:v>Apr 07, 2016</c:v>
                </c:pt>
                <c:pt idx="219">
                  <c:v>Apr 08, 2016</c:v>
                </c:pt>
                <c:pt idx="220">
                  <c:v>Apr 11, 2016</c:v>
                </c:pt>
                <c:pt idx="221">
                  <c:v>Apr 12, 2016</c:v>
                </c:pt>
                <c:pt idx="222">
                  <c:v>Apr 13, 2016</c:v>
                </c:pt>
                <c:pt idx="223">
                  <c:v>Apr 14, 2016</c:v>
                </c:pt>
                <c:pt idx="224">
                  <c:v>Apr 15, 2016</c:v>
                </c:pt>
                <c:pt idx="225">
                  <c:v>Apr 18, 2016</c:v>
                </c:pt>
                <c:pt idx="226">
                  <c:v>Apr 19, 2016</c:v>
                </c:pt>
                <c:pt idx="227">
                  <c:v>Apr 20, 2016</c:v>
                </c:pt>
                <c:pt idx="228">
                  <c:v>Apr 21, 2016</c:v>
                </c:pt>
                <c:pt idx="229">
                  <c:v>Apr 22, 2016</c:v>
                </c:pt>
                <c:pt idx="230">
                  <c:v>Apr 25, 2016</c:v>
                </c:pt>
                <c:pt idx="231">
                  <c:v>Apr 26, 2016</c:v>
                </c:pt>
                <c:pt idx="232">
                  <c:v>Apr 27, 2016</c:v>
                </c:pt>
                <c:pt idx="233">
                  <c:v>Apr 28, 2016</c:v>
                </c:pt>
                <c:pt idx="234">
                  <c:v>Apr 29, 2016</c:v>
                </c:pt>
                <c:pt idx="235">
                  <c:v>May 03, 2016</c:v>
                </c:pt>
                <c:pt idx="236">
                  <c:v>May 04, 2016</c:v>
                </c:pt>
                <c:pt idx="237">
                  <c:v>May 05, 2016</c:v>
                </c:pt>
                <c:pt idx="238">
                  <c:v>May 06, 2016</c:v>
                </c:pt>
                <c:pt idx="239">
                  <c:v>May 09, 2016</c:v>
                </c:pt>
                <c:pt idx="240">
                  <c:v>May 10, 2016</c:v>
                </c:pt>
                <c:pt idx="241">
                  <c:v>May 11, 2016</c:v>
                </c:pt>
                <c:pt idx="242">
                  <c:v>May 12, 2016</c:v>
                </c:pt>
                <c:pt idx="243">
                  <c:v>May 13, 2016</c:v>
                </c:pt>
                <c:pt idx="244">
                  <c:v>May 16, 2016</c:v>
                </c:pt>
                <c:pt idx="245">
                  <c:v>May 17, 2016</c:v>
                </c:pt>
                <c:pt idx="246">
                  <c:v>May 18, 2016</c:v>
                </c:pt>
                <c:pt idx="247">
                  <c:v>May 19, 2016</c:v>
                </c:pt>
                <c:pt idx="248">
                  <c:v>May 20, 2016</c:v>
                </c:pt>
                <c:pt idx="249">
                  <c:v>May 23, 2016</c:v>
                </c:pt>
                <c:pt idx="250">
                  <c:v>May 24, 2016</c:v>
                </c:pt>
                <c:pt idx="251">
                  <c:v>May 25, 2016</c:v>
                </c:pt>
                <c:pt idx="252">
                  <c:v>May 26, 2016</c:v>
                </c:pt>
                <c:pt idx="253">
                  <c:v>May 27, 2016</c:v>
                </c:pt>
                <c:pt idx="254">
                  <c:v>May 30, 2016</c:v>
                </c:pt>
                <c:pt idx="255">
                  <c:v>May 31, 2016</c:v>
                </c:pt>
                <c:pt idx="256">
                  <c:v>Jun 01, 2016</c:v>
                </c:pt>
                <c:pt idx="257">
                  <c:v>Jun 02, 2016</c:v>
                </c:pt>
                <c:pt idx="258">
                  <c:v>Jun 03, 2016</c:v>
                </c:pt>
                <c:pt idx="259">
                  <c:v>Jun 06, 2016</c:v>
                </c:pt>
                <c:pt idx="260">
                  <c:v>Jun 07, 2016</c:v>
                </c:pt>
                <c:pt idx="261">
                  <c:v>Jun 08, 2016</c:v>
                </c:pt>
                <c:pt idx="262">
                  <c:v>Jun 09, 2016</c:v>
                </c:pt>
                <c:pt idx="263">
                  <c:v>Jun 10, 2016</c:v>
                </c:pt>
                <c:pt idx="264">
                  <c:v>Jun 13, 2016</c:v>
                </c:pt>
                <c:pt idx="265">
                  <c:v>Jun 14, 2016</c:v>
                </c:pt>
                <c:pt idx="266">
                  <c:v>Jun 15, 2016</c:v>
                </c:pt>
                <c:pt idx="267">
                  <c:v>Jun 16, 2016</c:v>
                </c:pt>
                <c:pt idx="268">
                  <c:v>Jun 20, 2016</c:v>
                </c:pt>
                <c:pt idx="269">
                  <c:v>Jun 21, 2016</c:v>
                </c:pt>
                <c:pt idx="270">
                  <c:v>Jun 23, 2016</c:v>
                </c:pt>
                <c:pt idx="271">
                  <c:v>Jun 24, 2016</c:v>
                </c:pt>
                <c:pt idx="272">
                  <c:v>Jun 27, 2016</c:v>
                </c:pt>
                <c:pt idx="273">
                  <c:v>Jun 28, 2016</c:v>
                </c:pt>
                <c:pt idx="274">
                  <c:v>Jun 29, 2016</c:v>
                </c:pt>
                <c:pt idx="275">
                  <c:v>Jun 30, 2016</c:v>
                </c:pt>
                <c:pt idx="276">
                  <c:v>Jul 01, 2016</c:v>
                </c:pt>
                <c:pt idx="277">
                  <c:v>Jul 04, 2016</c:v>
                </c:pt>
                <c:pt idx="278">
                  <c:v>Jul 05, 2016</c:v>
                </c:pt>
                <c:pt idx="279">
                  <c:v>Jul 08, 2016</c:v>
                </c:pt>
                <c:pt idx="280">
                  <c:v>Jul 11, 2016</c:v>
                </c:pt>
                <c:pt idx="281">
                  <c:v>Jul 12, 2016</c:v>
                </c:pt>
                <c:pt idx="282">
                  <c:v>Jul 13, 2016</c:v>
                </c:pt>
                <c:pt idx="283">
                  <c:v>Jul 14, 2016</c:v>
                </c:pt>
                <c:pt idx="284">
                  <c:v>Jul 15, 2016</c:v>
                </c:pt>
                <c:pt idx="285">
                  <c:v>Jul 18, 2016</c:v>
                </c:pt>
                <c:pt idx="286">
                  <c:v>Jul 19, 2016</c:v>
                </c:pt>
                <c:pt idx="287">
                  <c:v>Jul 20, 2016</c:v>
                </c:pt>
                <c:pt idx="288">
                  <c:v>Jul 21, 2016</c:v>
                </c:pt>
                <c:pt idx="289">
                  <c:v>Jul 22, 2016</c:v>
                </c:pt>
                <c:pt idx="290">
                  <c:v>Jul 25, 2016</c:v>
                </c:pt>
                <c:pt idx="291">
                  <c:v>Jul 26, 2016</c:v>
                </c:pt>
                <c:pt idx="292">
                  <c:v>Jul 27, 2016</c:v>
                </c:pt>
                <c:pt idx="293">
                  <c:v>Jul 28, 2016</c:v>
                </c:pt>
                <c:pt idx="294">
                  <c:v>Jul 29, 2016</c:v>
                </c:pt>
                <c:pt idx="295">
                  <c:v>Aug 01, 2016</c:v>
                </c:pt>
                <c:pt idx="296">
                  <c:v>Aug 02, 2016</c:v>
                </c:pt>
                <c:pt idx="297">
                  <c:v>Aug 03, 2016</c:v>
                </c:pt>
                <c:pt idx="298">
                  <c:v>Aug 04, 2016</c:v>
                </c:pt>
                <c:pt idx="299">
                  <c:v>Aug 05, 2016</c:v>
                </c:pt>
                <c:pt idx="300">
                  <c:v>Aug 08, 2016</c:v>
                </c:pt>
                <c:pt idx="301">
                  <c:v>Aug 09, 2016</c:v>
                </c:pt>
                <c:pt idx="302">
                  <c:v>Aug 10, 2016</c:v>
                </c:pt>
                <c:pt idx="303">
                  <c:v>Aug 11, 2016</c:v>
                </c:pt>
                <c:pt idx="304">
                  <c:v>Aug 12, 2016</c:v>
                </c:pt>
                <c:pt idx="305">
                  <c:v>Aug 15, 2016</c:v>
                </c:pt>
                <c:pt idx="306">
                  <c:v>Aug 16, 2016</c:v>
                </c:pt>
                <c:pt idx="307">
                  <c:v>Aug 17, 2016</c:v>
                </c:pt>
                <c:pt idx="308">
                  <c:v>Aug 18, 2016</c:v>
                </c:pt>
                <c:pt idx="309">
                  <c:v>Aug 19, 2016</c:v>
                </c:pt>
                <c:pt idx="310">
                  <c:v>Aug 22, 2016</c:v>
                </c:pt>
                <c:pt idx="311">
                  <c:v>Aug 23, 2016</c:v>
                </c:pt>
                <c:pt idx="312">
                  <c:v>Aug 24, 2016</c:v>
                </c:pt>
                <c:pt idx="313">
                  <c:v>Aug 25, 2016</c:v>
                </c:pt>
                <c:pt idx="314">
                  <c:v>Aug 26, 2016</c:v>
                </c:pt>
                <c:pt idx="315">
                  <c:v>Aug 29, 2016</c:v>
                </c:pt>
                <c:pt idx="316">
                  <c:v>Aug 30, 2016</c:v>
                </c:pt>
                <c:pt idx="317">
                  <c:v>Sep 01, 2016</c:v>
                </c:pt>
                <c:pt idx="318">
                  <c:v>Sep 02, 2016</c:v>
                </c:pt>
                <c:pt idx="319">
                  <c:v>Sep 05, 2016</c:v>
                </c:pt>
                <c:pt idx="320">
                  <c:v>Sep 06, 2016</c:v>
                </c:pt>
                <c:pt idx="321">
                  <c:v>Sep 07, 2016</c:v>
                </c:pt>
                <c:pt idx="322">
                  <c:v>Sep 08, 2016</c:v>
                </c:pt>
                <c:pt idx="323">
                  <c:v>Sep 09, 2016</c:v>
                </c:pt>
                <c:pt idx="324">
                  <c:v>Sep 13, 2016</c:v>
                </c:pt>
                <c:pt idx="325">
                  <c:v>Sep 14, 2016</c:v>
                </c:pt>
                <c:pt idx="326">
                  <c:v>Sep 15, 2016</c:v>
                </c:pt>
                <c:pt idx="327">
                  <c:v>Sep 19, 2016</c:v>
                </c:pt>
                <c:pt idx="328">
                  <c:v>Sep 20, 2016</c:v>
                </c:pt>
                <c:pt idx="329">
                  <c:v>Sep 21, 2016</c:v>
                </c:pt>
                <c:pt idx="330">
                  <c:v>Sep 22, 2016</c:v>
                </c:pt>
                <c:pt idx="331">
                  <c:v>Sep 23, 2016</c:v>
                </c:pt>
                <c:pt idx="332">
                  <c:v>Sep 26, 2016</c:v>
                </c:pt>
                <c:pt idx="333">
                  <c:v>Sep 27, 2016</c:v>
                </c:pt>
                <c:pt idx="334">
                  <c:v>Sep 28, 2016</c:v>
                </c:pt>
                <c:pt idx="335">
                  <c:v>Sep 29, 2016</c:v>
                </c:pt>
                <c:pt idx="336">
                  <c:v>Sep 30, 2016</c:v>
                </c:pt>
                <c:pt idx="337">
                  <c:v>Oct 04, 2016</c:v>
                </c:pt>
                <c:pt idx="338">
                  <c:v>Oct 05, 2016</c:v>
                </c:pt>
                <c:pt idx="339">
                  <c:v>Oct 06, 2016</c:v>
                </c:pt>
                <c:pt idx="340">
                  <c:v>Oct 07, 2016</c:v>
                </c:pt>
                <c:pt idx="341">
                  <c:v>Oct 10, 2016</c:v>
                </c:pt>
                <c:pt idx="342">
                  <c:v>Oct 11, 2016</c:v>
                </c:pt>
                <c:pt idx="343">
                  <c:v>Oct 12, 2016</c:v>
                </c:pt>
                <c:pt idx="344">
                  <c:v>Oct 13, 2016</c:v>
                </c:pt>
                <c:pt idx="345">
                  <c:v>Oct 14, 2016</c:v>
                </c:pt>
                <c:pt idx="346">
                  <c:v>Oct 17, 2016</c:v>
                </c:pt>
                <c:pt idx="347">
                  <c:v>Oct 18, 2016</c:v>
                </c:pt>
                <c:pt idx="348">
                  <c:v>Oct 19, 2016</c:v>
                </c:pt>
                <c:pt idx="349">
                  <c:v>Oct 20, 2016</c:v>
                </c:pt>
                <c:pt idx="350">
                  <c:v>Oct 21, 2016</c:v>
                </c:pt>
                <c:pt idx="351">
                  <c:v>Oct 24, 2016</c:v>
                </c:pt>
                <c:pt idx="352">
                  <c:v>Oct 25, 2016</c:v>
                </c:pt>
                <c:pt idx="353">
                  <c:v>Oct 26, 2016</c:v>
                </c:pt>
                <c:pt idx="354">
                  <c:v>Oct 27, 2016</c:v>
                </c:pt>
                <c:pt idx="355">
                  <c:v>Oct 28, 2016</c:v>
                </c:pt>
                <c:pt idx="356">
                  <c:v>Oct 31, 2016</c:v>
                </c:pt>
                <c:pt idx="357">
                  <c:v>Nov 01, 2016</c:v>
                </c:pt>
                <c:pt idx="358">
                  <c:v>Nov 02, 2016</c:v>
                </c:pt>
                <c:pt idx="359">
                  <c:v>Nov 03, 2016</c:v>
                </c:pt>
                <c:pt idx="360">
                  <c:v>Nov 04, 2016</c:v>
                </c:pt>
                <c:pt idx="361">
                  <c:v>Nov 07, 2016</c:v>
                </c:pt>
                <c:pt idx="362">
                  <c:v>Nov 08, 2016</c:v>
                </c:pt>
                <c:pt idx="363">
                  <c:v>Nov 09, 2016</c:v>
                </c:pt>
                <c:pt idx="364">
                  <c:v>Nov 10, 2016</c:v>
                </c:pt>
                <c:pt idx="365">
                  <c:v>Nov 11, 2016</c:v>
                </c:pt>
                <c:pt idx="366">
                  <c:v>Nov 14, 2016</c:v>
                </c:pt>
                <c:pt idx="367">
                  <c:v>Nov 15, 2016</c:v>
                </c:pt>
                <c:pt idx="368">
                  <c:v>Nov 16, 2016</c:v>
                </c:pt>
                <c:pt idx="369">
                  <c:v>Nov 17, 2016</c:v>
                </c:pt>
                <c:pt idx="370">
                  <c:v>Nov 18, 2016</c:v>
                </c:pt>
                <c:pt idx="371">
                  <c:v>Nov 21, 2016</c:v>
                </c:pt>
                <c:pt idx="372">
                  <c:v>Nov 22, 2016</c:v>
                </c:pt>
                <c:pt idx="373">
                  <c:v>Nov 23, 2016</c:v>
                </c:pt>
                <c:pt idx="374">
                  <c:v>Nov 24, 2016</c:v>
                </c:pt>
                <c:pt idx="375">
                  <c:v>Nov 25, 2016</c:v>
                </c:pt>
                <c:pt idx="376">
                  <c:v>Nov 28, 2016</c:v>
                </c:pt>
                <c:pt idx="377">
                  <c:v>Nov 29, 2016</c:v>
                </c:pt>
                <c:pt idx="378">
                  <c:v>Nov 30, 2016</c:v>
                </c:pt>
                <c:pt idx="379">
                  <c:v>Dec 01, 2016</c:v>
                </c:pt>
                <c:pt idx="380">
                  <c:v>Dec 02, 2016</c:v>
                </c:pt>
                <c:pt idx="381">
                  <c:v>Dec 05, 2016</c:v>
                </c:pt>
                <c:pt idx="382">
                  <c:v>Dec 06, 2016</c:v>
                </c:pt>
                <c:pt idx="383">
                  <c:v>Dec 07, 2016</c:v>
                </c:pt>
                <c:pt idx="384">
                  <c:v>Dec 08, 2016</c:v>
                </c:pt>
                <c:pt idx="385">
                  <c:v>Dec 09, 2016</c:v>
                </c:pt>
                <c:pt idx="386">
                  <c:v>Dec 13, 2016</c:v>
                </c:pt>
                <c:pt idx="387">
                  <c:v>Dec 14, 2016</c:v>
                </c:pt>
                <c:pt idx="388">
                  <c:v>Dec 15, 2016</c:v>
                </c:pt>
                <c:pt idx="389">
                  <c:v>Dec 16, 2016</c:v>
                </c:pt>
                <c:pt idx="390">
                  <c:v>Dec 19, 2016</c:v>
                </c:pt>
                <c:pt idx="391">
                  <c:v>Dec 20, 2016</c:v>
                </c:pt>
                <c:pt idx="392">
                  <c:v>Dec 21, 2016</c:v>
                </c:pt>
                <c:pt idx="393">
                  <c:v>Dec 22, 2016</c:v>
                </c:pt>
                <c:pt idx="394">
                  <c:v>Dec 23, 2016</c:v>
                </c:pt>
                <c:pt idx="395">
                  <c:v>Dec 27, 2016</c:v>
                </c:pt>
                <c:pt idx="396">
                  <c:v>Dec 28, 2016</c:v>
                </c:pt>
                <c:pt idx="397">
                  <c:v>Dec 29, 2016</c:v>
                </c:pt>
                <c:pt idx="398">
                  <c:v>Dec 30, 2016</c:v>
                </c:pt>
                <c:pt idx="399">
                  <c:v>Jan 03, 2017</c:v>
                </c:pt>
                <c:pt idx="400">
                  <c:v>Jan 04, 2017</c:v>
                </c:pt>
                <c:pt idx="401">
                  <c:v>Jan 05, 2017</c:v>
                </c:pt>
                <c:pt idx="402">
                  <c:v>Jan 06, 2017</c:v>
                </c:pt>
                <c:pt idx="403">
                  <c:v>Jan 09, 2017</c:v>
                </c:pt>
                <c:pt idx="404">
                  <c:v>Jan 10, 2017</c:v>
                </c:pt>
                <c:pt idx="405">
                  <c:v>Jan 11, 2017</c:v>
                </c:pt>
                <c:pt idx="406">
                  <c:v>Jan 12, 2017</c:v>
                </c:pt>
                <c:pt idx="407">
                  <c:v>Jan 13, 2017</c:v>
                </c:pt>
                <c:pt idx="408">
                  <c:v>Jan 16, 2017</c:v>
                </c:pt>
                <c:pt idx="409">
                  <c:v>Jan 17, 2017</c:v>
                </c:pt>
                <c:pt idx="410">
                  <c:v>Jan 18, 2017</c:v>
                </c:pt>
                <c:pt idx="411">
                  <c:v>Jan 19, 2017</c:v>
                </c:pt>
                <c:pt idx="412">
                  <c:v>Jan 20, 2017</c:v>
                </c:pt>
                <c:pt idx="413">
                  <c:v>Jan 23, 2017</c:v>
                </c:pt>
                <c:pt idx="414">
                  <c:v>Jan 24, 2017</c:v>
                </c:pt>
                <c:pt idx="415">
                  <c:v>Jan 25, 2017</c:v>
                </c:pt>
                <c:pt idx="416">
                  <c:v>Jan 26, 2017</c:v>
                </c:pt>
                <c:pt idx="417">
                  <c:v>Jan 27, 2017</c:v>
                </c:pt>
                <c:pt idx="418">
                  <c:v>Jan 31, 2017</c:v>
                </c:pt>
                <c:pt idx="419">
                  <c:v>Feb 02, 2017</c:v>
                </c:pt>
                <c:pt idx="420">
                  <c:v>Feb 03, 2017</c:v>
                </c:pt>
                <c:pt idx="421">
                  <c:v>Feb 06, 2017</c:v>
                </c:pt>
                <c:pt idx="422">
                  <c:v>Feb 07, 2017</c:v>
                </c:pt>
                <c:pt idx="423">
                  <c:v>Feb 08, 2017</c:v>
                </c:pt>
                <c:pt idx="424">
                  <c:v>Feb 10, 2017</c:v>
                </c:pt>
                <c:pt idx="425">
                  <c:v>Feb 13, 2017</c:v>
                </c:pt>
                <c:pt idx="426">
                  <c:v>Feb 14, 2017</c:v>
                </c:pt>
                <c:pt idx="427">
                  <c:v>Feb 15, 2017</c:v>
                </c:pt>
                <c:pt idx="428">
                  <c:v>Feb 16, 2017</c:v>
                </c:pt>
                <c:pt idx="429">
                  <c:v>Feb 17, 2017</c:v>
                </c:pt>
                <c:pt idx="430">
                  <c:v>Feb 20, 2017</c:v>
                </c:pt>
                <c:pt idx="431">
                  <c:v>Feb 21, 2017</c:v>
                </c:pt>
                <c:pt idx="432">
                  <c:v>Feb 22, 2017</c:v>
                </c:pt>
                <c:pt idx="433">
                  <c:v>Feb 23, 2017</c:v>
                </c:pt>
                <c:pt idx="434">
                  <c:v>Feb 24, 2017</c:v>
                </c:pt>
                <c:pt idx="435">
                  <c:v>Feb 27, 2017</c:v>
                </c:pt>
                <c:pt idx="436">
                  <c:v>Feb 28, 2017</c:v>
                </c:pt>
                <c:pt idx="437">
                  <c:v>Mar 01, 2017</c:v>
                </c:pt>
                <c:pt idx="438">
                  <c:v>Mar 02, 2017</c:v>
                </c:pt>
                <c:pt idx="439">
                  <c:v>Mar 03, 2017</c:v>
                </c:pt>
                <c:pt idx="440">
                  <c:v>Mar 06, 2017</c:v>
                </c:pt>
                <c:pt idx="441">
                  <c:v>Mar 07, 2017</c:v>
                </c:pt>
                <c:pt idx="442">
                  <c:v>Mar 08, 2017</c:v>
                </c:pt>
                <c:pt idx="443">
                  <c:v>Mar 09, 2017</c:v>
                </c:pt>
                <c:pt idx="444">
                  <c:v>Mar 10, 2017</c:v>
                </c:pt>
                <c:pt idx="445">
                  <c:v>Mar 13, 2017</c:v>
                </c:pt>
                <c:pt idx="446">
                  <c:v>Mar 14, 2017</c:v>
                </c:pt>
                <c:pt idx="447">
                  <c:v>Mar 15, 2017</c:v>
                </c:pt>
                <c:pt idx="448">
                  <c:v>Mar 16, 2017</c:v>
                </c:pt>
                <c:pt idx="449">
                  <c:v>Mar 17, 2017</c:v>
                </c:pt>
                <c:pt idx="450">
                  <c:v>Mar 20, 2017</c:v>
                </c:pt>
                <c:pt idx="451">
                  <c:v>Mar 21, 2017</c:v>
                </c:pt>
                <c:pt idx="452">
                  <c:v>Mar 22, 2017</c:v>
                </c:pt>
                <c:pt idx="453">
                  <c:v>Mar 23, 2017</c:v>
                </c:pt>
                <c:pt idx="454">
                  <c:v>Mar 24, 2017</c:v>
                </c:pt>
                <c:pt idx="455">
                  <c:v>Mar 27, 2017</c:v>
                </c:pt>
                <c:pt idx="456">
                  <c:v>Mar 28, 2017</c:v>
                </c:pt>
                <c:pt idx="457">
                  <c:v>Mar 29, 2017</c:v>
                </c:pt>
                <c:pt idx="458">
                  <c:v>Mar 30, 2017</c:v>
                </c:pt>
                <c:pt idx="459">
                  <c:v>Mar 31, 2017</c:v>
                </c:pt>
                <c:pt idx="460">
                  <c:v>Apr 03, 2017</c:v>
                </c:pt>
                <c:pt idx="461">
                  <c:v>Apr 04, 2017</c:v>
                </c:pt>
                <c:pt idx="462">
                  <c:v>Apr 05, 2017</c:v>
                </c:pt>
                <c:pt idx="463">
                  <c:v>Apr 06, 2017</c:v>
                </c:pt>
                <c:pt idx="464">
                  <c:v>Apr 07, 2017</c:v>
                </c:pt>
                <c:pt idx="465">
                  <c:v>Apr 10, 2017</c:v>
                </c:pt>
                <c:pt idx="466">
                  <c:v>Apr 11, 2017</c:v>
                </c:pt>
                <c:pt idx="467">
                  <c:v>Apr 12, 2017</c:v>
                </c:pt>
                <c:pt idx="468">
                  <c:v>Apr 13, 2017</c:v>
                </c:pt>
                <c:pt idx="469">
                  <c:v>Apr 14, 2017</c:v>
                </c:pt>
                <c:pt idx="470">
                  <c:v>Apr 17, 2017</c:v>
                </c:pt>
                <c:pt idx="471">
                  <c:v>Apr 18, 2017</c:v>
                </c:pt>
                <c:pt idx="472">
                  <c:v>Apr 19, 2017</c:v>
                </c:pt>
                <c:pt idx="473">
                  <c:v>Apr 20, 2017</c:v>
                </c:pt>
                <c:pt idx="474">
                  <c:v>Apr 21, 2017</c:v>
                </c:pt>
                <c:pt idx="475">
                  <c:v>Apr 25, 2017</c:v>
                </c:pt>
                <c:pt idx="476">
                  <c:v>Apr 26, 2017</c:v>
                </c:pt>
                <c:pt idx="477">
                  <c:v>Apr 27, 2017</c:v>
                </c:pt>
                <c:pt idx="478">
                  <c:v>Apr 28, 2017</c:v>
                </c:pt>
                <c:pt idx="479">
                  <c:v>May 02, 2017</c:v>
                </c:pt>
                <c:pt idx="480">
                  <c:v>May 03, 2017</c:v>
                </c:pt>
                <c:pt idx="481">
                  <c:v>May 04, 2017</c:v>
                </c:pt>
                <c:pt idx="482">
                  <c:v>May 05, 2017</c:v>
                </c:pt>
                <c:pt idx="483">
                  <c:v>May 08, 2017</c:v>
                </c:pt>
                <c:pt idx="484">
                  <c:v>May 09, 2017</c:v>
                </c:pt>
                <c:pt idx="485">
                  <c:v>May 11, 2017</c:v>
                </c:pt>
                <c:pt idx="486">
                  <c:v>May 12, 2017</c:v>
                </c:pt>
                <c:pt idx="487">
                  <c:v>May 15, 2017</c:v>
                </c:pt>
                <c:pt idx="488">
                  <c:v>May 16, 2017</c:v>
                </c:pt>
                <c:pt idx="489">
                  <c:v>May 17, 2017</c:v>
                </c:pt>
                <c:pt idx="490">
                  <c:v>May 18, 2017</c:v>
                </c:pt>
                <c:pt idx="491">
                  <c:v>May 19, 2017</c:v>
                </c:pt>
                <c:pt idx="492">
                  <c:v>May 22, 2017</c:v>
                </c:pt>
                <c:pt idx="493">
                  <c:v>May 23, 2017</c:v>
                </c:pt>
                <c:pt idx="494">
                  <c:v>May 24, 2017</c:v>
                </c:pt>
                <c:pt idx="495">
                  <c:v>May 25, 2017</c:v>
                </c:pt>
                <c:pt idx="496">
                  <c:v>May 26, 2017</c:v>
                </c:pt>
                <c:pt idx="497">
                  <c:v>May 29, 2017</c:v>
                </c:pt>
                <c:pt idx="498">
                  <c:v>May 30, 2017</c:v>
                </c:pt>
                <c:pt idx="499">
                  <c:v>May 31, 2017</c:v>
                </c:pt>
                <c:pt idx="500">
                  <c:v>Jun 01, 2017</c:v>
                </c:pt>
                <c:pt idx="501">
                  <c:v>Jun 02, 2017</c:v>
                </c:pt>
                <c:pt idx="502">
                  <c:v>Jun 05, 2017</c:v>
                </c:pt>
                <c:pt idx="503">
                  <c:v>Jun 06, 2017</c:v>
                </c:pt>
                <c:pt idx="504">
                  <c:v>Jun 07, 2017</c:v>
                </c:pt>
                <c:pt idx="505">
                  <c:v>Jun 08, 2017</c:v>
                </c:pt>
                <c:pt idx="506">
                  <c:v>Jun 09, 2017</c:v>
                </c:pt>
                <c:pt idx="507">
                  <c:v>Jun 13, 2017</c:v>
                </c:pt>
                <c:pt idx="508">
                  <c:v>Jun 14, 2017</c:v>
                </c:pt>
                <c:pt idx="509">
                  <c:v>Jun 15, 2017</c:v>
                </c:pt>
                <c:pt idx="510">
                  <c:v>Jun 16, 2017</c:v>
                </c:pt>
                <c:pt idx="511">
                  <c:v>Jun 19, 2017</c:v>
                </c:pt>
                <c:pt idx="512">
                  <c:v>Jun 20, 2017</c:v>
                </c:pt>
                <c:pt idx="513">
                  <c:v>Jun 21, 2017</c:v>
                </c:pt>
                <c:pt idx="514">
                  <c:v>Jun 22, 2017</c:v>
                </c:pt>
                <c:pt idx="515">
                  <c:v>Jun 23, 2017</c:v>
                </c:pt>
                <c:pt idx="516">
                  <c:v>Jun 28, 2017</c:v>
                </c:pt>
                <c:pt idx="517">
                  <c:v>Jun 29, 2017</c:v>
                </c:pt>
                <c:pt idx="518">
                  <c:v>Jun 30, 2017</c:v>
                </c:pt>
                <c:pt idx="519">
                  <c:v>Jul 03, 2017</c:v>
                </c:pt>
                <c:pt idx="520">
                  <c:v>Jul 04, 2017</c:v>
                </c:pt>
                <c:pt idx="521">
                  <c:v>Jul 05, 2017</c:v>
                </c:pt>
                <c:pt idx="522">
                  <c:v>Jul 06, 2017</c:v>
                </c:pt>
                <c:pt idx="523">
                  <c:v>Jul 07, 2017</c:v>
                </c:pt>
                <c:pt idx="524">
                  <c:v>Jul 10, 2017</c:v>
                </c:pt>
                <c:pt idx="525">
                  <c:v>Jul 11, 2017</c:v>
                </c:pt>
                <c:pt idx="526">
                  <c:v>Jul 12, 2017</c:v>
                </c:pt>
                <c:pt idx="527">
                  <c:v>Jul 13, 2017</c:v>
                </c:pt>
                <c:pt idx="528">
                  <c:v>Jul 14, 2017</c:v>
                </c:pt>
                <c:pt idx="529">
                  <c:v>Jul 17, 2017</c:v>
                </c:pt>
                <c:pt idx="530">
                  <c:v>Jul 18, 2017</c:v>
                </c:pt>
                <c:pt idx="531">
                  <c:v>Jul 19, 2017</c:v>
                </c:pt>
                <c:pt idx="532">
                  <c:v>Jul 20, 2017</c:v>
                </c:pt>
                <c:pt idx="533">
                  <c:v>Jul 21, 2017</c:v>
                </c:pt>
                <c:pt idx="534">
                  <c:v>Jul 24, 2017</c:v>
                </c:pt>
                <c:pt idx="535">
                  <c:v>Jul 25, 2017</c:v>
                </c:pt>
                <c:pt idx="536">
                  <c:v>Jul 26, 2017</c:v>
                </c:pt>
                <c:pt idx="537">
                  <c:v>Jul 27, 2017</c:v>
                </c:pt>
                <c:pt idx="538">
                  <c:v>Jul 28, 2017</c:v>
                </c:pt>
                <c:pt idx="539">
                  <c:v>Jul 31, 2017</c:v>
                </c:pt>
                <c:pt idx="540">
                  <c:v>Aug 01, 2017</c:v>
                </c:pt>
                <c:pt idx="541">
                  <c:v>Aug 02, 2017</c:v>
                </c:pt>
                <c:pt idx="542">
                  <c:v>Aug 03, 2017</c:v>
                </c:pt>
                <c:pt idx="543">
                  <c:v>Aug 04, 2017</c:v>
                </c:pt>
                <c:pt idx="544">
                  <c:v>Aug 07, 2017</c:v>
                </c:pt>
                <c:pt idx="545">
                  <c:v>Aug 08, 2017</c:v>
                </c:pt>
                <c:pt idx="546">
                  <c:v>Aug 09, 2017</c:v>
                </c:pt>
                <c:pt idx="547">
                  <c:v>Aug 10, 2017</c:v>
                </c:pt>
                <c:pt idx="548">
                  <c:v>Aug 11, 2017</c:v>
                </c:pt>
                <c:pt idx="549">
                  <c:v>Aug 14, 2017</c:v>
                </c:pt>
                <c:pt idx="550">
                  <c:v>Aug 15, 2017</c:v>
                </c:pt>
                <c:pt idx="551">
                  <c:v>Aug 16, 2017</c:v>
                </c:pt>
                <c:pt idx="552">
                  <c:v>Aug 17, 2017</c:v>
                </c:pt>
                <c:pt idx="553">
                  <c:v>Aug 18, 2017</c:v>
                </c:pt>
                <c:pt idx="554">
                  <c:v>Aug 21, 2017</c:v>
                </c:pt>
                <c:pt idx="555">
                  <c:v>Aug 22, 2017</c:v>
                </c:pt>
                <c:pt idx="556">
                  <c:v>Aug 23, 2017</c:v>
                </c:pt>
                <c:pt idx="557">
                  <c:v>Aug 24, 2017</c:v>
                </c:pt>
                <c:pt idx="558">
                  <c:v>Aug 25, 2017</c:v>
                </c:pt>
                <c:pt idx="559">
                  <c:v>Aug 28, 2017</c:v>
                </c:pt>
                <c:pt idx="560">
                  <c:v>Aug 29, 2017</c:v>
                </c:pt>
                <c:pt idx="561">
                  <c:v>Aug 30, 2017</c:v>
                </c:pt>
                <c:pt idx="562">
                  <c:v>Sep 05, 2017</c:v>
                </c:pt>
                <c:pt idx="563">
                  <c:v>Sep 06, 2017</c:v>
                </c:pt>
                <c:pt idx="564">
                  <c:v>Sep 07, 2017</c:v>
                </c:pt>
                <c:pt idx="565">
                  <c:v>Sep 08, 2017</c:v>
                </c:pt>
                <c:pt idx="566">
                  <c:v>Sep 11, 2017</c:v>
                </c:pt>
                <c:pt idx="567">
                  <c:v>Sep 12, 2017</c:v>
                </c:pt>
                <c:pt idx="568">
                  <c:v>Sep 13, 2017</c:v>
                </c:pt>
                <c:pt idx="569">
                  <c:v>Sep 14, 2017</c:v>
                </c:pt>
                <c:pt idx="570">
                  <c:v>Sep 15, 2017</c:v>
                </c:pt>
                <c:pt idx="571">
                  <c:v>Sep 18, 2017</c:v>
                </c:pt>
                <c:pt idx="572">
                  <c:v>Sep 19, 2017</c:v>
                </c:pt>
                <c:pt idx="573">
                  <c:v>Sep 20, 2017</c:v>
                </c:pt>
                <c:pt idx="574">
                  <c:v>Sep 21, 2017</c:v>
                </c:pt>
                <c:pt idx="575">
                  <c:v>Sep 25, 2017</c:v>
                </c:pt>
                <c:pt idx="576">
                  <c:v>Sep 26, 2017</c:v>
                </c:pt>
                <c:pt idx="577">
                  <c:v>Sep 27, 2017</c:v>
                </c:pt>
                <c:pt idx="578">
                  <c:v>Sep 28, 2017</c:v>
                </c:pt>
                <c:pt idx="579">
                  <c:v>Sep 29, 2017</c:v>
                </c:pt>
                <c:pt idx="580">
                  <c:v>Oct 02, 2017</c:v>
                </c:pt>
                <c:pt idx="581">
                  <c:v>Oct 03, 2017</c:v>
                </c:pt>
                <c:pt idx="582">
                  <c:v>Oct 04, 2017</c:v>
                </c:pt>
                <c:pt idx="583">
                  <c:v>Oct 05, 2017</c:v>
                </c:pt>
                <c:pt idx="584">
                  <c:v>Oct 06, 2017</c:v>
                </c:pt>
                <c:pt idx="585">
                  <c:v>Oct 09, 2017</c:v>
                </c:pt>
                <c:pt idx="586">
                  <c:v>Oct 10, 2017</c:v>
                </c:pt>
                <c:pt idx="587">
                  <c:v>Oct 11, 2017</c:v>
                </c:pt>
                <c:pt idx="588">
                  <c:v>Oct 12, 2017</c:v>
                </c:pt>
                <c:pt idx="589">
                  <c:v>Oct 13, 2017</c:v>
                </c:pt>
                <c:pt idx="590">
                  <c:v>Oct 16, 2017</c:v>
                </c:pt>
                <c:pt idx="591">
                  <c:v>Oct 17, 2017</c:v>
                </c:pt>
                <c:pt idx="592">
                  <c:v>Oct 19, 2017</c:v>
                </c:pt>
                <c:pt idx="593">
                  <c:v>Oct 20, 2017</c:v>
                </c:pt>
                <c:pt idx="594">
                  <c:v>Oct 23, 2017</c:v>
                </c:pt>
                <c:pt idx="595">
                  <c:v>Oct 24, 2017</c:v>
                </c:pt>
                <c:pt idx="596">
                  <c:v>Oct 25, 2017</c:v>
                </c:pt>
                <c:pt idx="597">
                  <c:v>Oct 26, 2017</c:v>
                </c:pt>
                <c:pt idx="598">
                  <c:v>Oct 27, 2017</c:v>
                </c:pt>
                <c:pt idx="599">
                  <c:v>Oct 30, 2017</c:v>
                </c:pt>
                <c:pt idx="600">
                  <c:v>Oct 31, 2017</c:v>
                </c:pt>
                <c:pt idx="601">
                  <c:v>Nov 01, 2017</c:v>
                </c:pt>
                <c:pt idx="602">
                  <c:v>Nov 02, 2017</c:v>
                </c:pt>
                <c:pt idx="603">
                  <c:v>Nov 03, 2017</c:v>
                </c:pt>
                <c:pt idx="604">
                  <c:v>Nov 06, 2017</c:v>
                </c:pt>
                <c:pt idx="605">
                  <c:v>Nov 07, 2017</c:v>
                </c:pt>
                <c:pt idx="606">
                  <c:v>Nov 08, 2017</c:v>
                </c:pt>
                <c:pt idx="607">
                  <c:v>Nov 09, 2017</c:v>
                </c:pt>
                <c:pt idx="608">
                  <c:v>Nov 10, 2017</c:v>
                </c:pt>
                <c:pt idx="609">
                  <c:v>Nov 13, 2017</c:v>
                </c:pt>
                <c:pt idx="610">
                  <c:v>Nov 14, 2017</c:v>
                </c:pt>
                <c:pt idx="611">
                  <c:v>Nov 15, 2017</c:v>
                </c:pt>
                <c:pt idx="612">
                  <c:v>Nov 16, 2017</c:v>
                </c:pt>
                <c:pt idx="613">
                  <c:v>Nov 17, 2017</c:v>
                </c:pt>
                <c:pt idx="614">
                  <c:v>Nov 20, 2017</c:v>
                </c:pt>
                <c:pt idx="615">
                  <c:v>Nov 21, 2017</c:v>
                </c:pt>
                <c:pt idx="616">
                  <c:v>Nov 22, 2017</c:v>
                </c:pt>
                <c:pt idx="617">
                  <c:v>Nov 23, 2017</c:v>
                </c:pt>
                <c:pt idx="618">
                  <c:v>Nov 24, 2017</c:v>
                </c:pt>
                <c:pt idx="619">
                  <c:v>Nov 27, 2017</c:v>
                </c:pt>
                <c:pt idx="620">
                  <c:v>Nov 28, 2017</c:v>
                </c:pt>
                <c:pt idx="621">
                  <c:v>Nov 29, 2017</c:v>
                </c:pt>
                <c:pt idx="622">
                  <c:v>Nov 30, 2017</c:v>
                </c:pt>
                <c:pt idx="623">
                  <c:v>Dec 04, 2017</c:v>
                </c:pt>
                <c:pt idx="624">
                  <c:v>Dec 05, 2017</c:v>
                </c:pt>
                <c:pt idx="625">
                  <c:v>Dec 06, 2017</c:v>
                </c:pt>
                <c:pt idx="626">
                  <c:v>Dec 07, 2017</c:v>
                </c:pt>
                <c:pt idx="627">
                  <c:v>Dec 08, 2017</c:v>
                </c:pt>
                <c:pt idx="628">
                  <c:v>Dec 11, 2017</c:v>
                </c:pt>
                <c:pt idx="629">
                  <c:v>Dec 12, 2017</c:v>
                </c:pt>
                <c:pt idx="630">
                  <c:v>Dec 13, 2017</c:v>
                </c:pt>
                <c:pt idx="631">
                  <c:v>Dec 14, 2017</c:v>
                </c:pt>
                <c:pt idx="632">
                  <c:v>Dec 15, 2017</c:v>
                </c:pt>
                <c:pt idx="633">
                  <c:v>Dec 18, 2017</c:v>
                </c:pt>
                <c:pt idx="634">
                  <c:v>Dec 19, 2017</c:v>
                </c:pt>
                <c:pt idx="635">
                  <c:v>Dec 20, 2017</c:v>
                </c:pt>
                <c:pt idx="636">
                  <c:v>Dec 21, 2017</c:v>
                </c:pt>
                <c:pt idx="637">
                  <c:v>Dec 22, 2017</c:v>
                </c:pt>
                <c:pt idx="638">
                  <c:v>Dec 26, 2017</c:v>
                </c:pt>
                <c:pt idx="639">
                  <c:v>Dec 27, 2017</c:v>
                </c:pt>
                <c:pt idx="640">
                  <c:v>Dec 28, 2017</c:v>
                </c:pt>
                <c:pt idx="641">
                  <c:v>Dec 29, 2017</c:v>
                </c:pt>
                <c:pt idx="642">
                  <c:v>Jan 02, 2018</c:v>
                </c:pt>
                <c:pt idx="643">
                  <c:v>Jan 03, 2018</c:v>
                </c:pt>
                <c:pt idx="644">
                  <c:v>Jan 04, 2018</c:v>
                </c:pt>
                <c:pt idx="645">
                  <c:v>Jan 05, 2018</c:v>
                </c:pt>
                <c:pt idx="646">
                  <c:v>Jan 08, 2018</c:v>
                </c:pt>
                <c:pt idx="647">
                  <c:v>Jan 09, 2018</c:v>
                </c:pt>
                <c:pt idx="648">
                  <c:v>Jan 10, 2018</c:v>
                </c:pt>
                <c:pt idx="649">
                  <c:v>Jan 11, 2018</c:v>
                </c:pt>
                <c:pt idx="650">
                  <c:v>Jan 12, 2018</c:v>
                </c:pt>
                <c:pt idx="651">
                  <c:v>Jan 15, 2018</c:v>
                </c:pt>
                <c:pt idx="652">
                  <c:v>Jan 16, 2018</c:v>
                </c:pt>
                <c:pt idx="653">
                  <c:v>Jan 17, 2018</c:v>
                </c:pt>
                <c:pt idx="654">
                  <c:v>Jan 18, 2018</c:v>
                </c:pt>
                <c:pt idx="655">
                  <c:v>Jan 19, 2018</c:v>
                </c:pt>
                <c:pt idx="656">
                  <c:v>Jan 22, 2018</c:v>
                </c:pt>
                <c:pt idx="657">
                  <c:v>Jan 23, 2018</c:v>
                </c:pt>
                <c:pt idx="658">
                  <c:v>Jan 24, 2018</c:v>
                </c:pt>
                <c:pt idx="659">
                  <c:v>Jan 25, 2018</c:v>
                </c:pt>
                <c:pt idx="660">
                  <c:v>Jan 26, 2018</c:v>
                </c:pt>
                <c:pt idx="661">
                  <c:v>Jan 29, 2018</c:v>
                </c:pt>
                <c:pt idx="662">
                  <c:v>Jan 30, 2018</c:v>
                </c:pt>
                <c:pt idx="663">
                  <c:v>Feb 02, 2018</c:v>
                </c:pt>
                <c:pt idx="664">
                  <c:v>Feb 05, 2018</c:v>
                </c:pt>
                <c:pt idx="665">
                  <c:v>Feb 06, 2018</c:v>
                </c:pt>
                <c:pt idx="666">
                  <c:v>Feb 07, 2018</c:v>
                </c:pt>
                <c:pt idx="667">
                  <c:v>Feb 08, 2018</c:v>
                </c:pt>
                <c:pt idx="668">
                  <c:v>Feb 09, 2018</c:v>
                </c:pt>
                <c:pt idx="669">
                  <c:v>Feb 12, 2018</c:v>
                </c:pt>
                <c:pt idx="670">
                  <c:v>Feb 13, 2018</c:v>
                </c:pt>
                <c:pt idx="671">
                  <c:v>Feb 14, 2018</c:v>
                </c:pt>
                <c:pt idx="672">
                  <c:v>Feb 15, 2018</c:v>
                </c:pt>
                <c:pt idx="673">
                  <c:v>Feb 19, 2018</c:v>
                </c:pt>
                <c:pt idx="674">
                  <c:v>Feb 20, 2018</c:v>
                </c:pt>
                <c:pt idx="675">
                  <c:v>Feb 21, 2018</c:v>
                </c:pt>
                <c:pt idx="676">
                  <c:v>Feb 22, 2018</c:v>
                </c:pt>
                <c:pt idx="677">
                  <c:v>Feb 23, 2018</c:v>
                </c:pt>
                <c:pt idx="678">
                  <c:v>Feb 26, 2018</c:v>
                </c:pt>
                <c:pt idx="679">
                  <c:v>Feb 27, 2018</c:v>
                </c:pt>
                <c:pt idx="680">
                  <c:v>Feb 28, 2018</c:v>
                </c:pt>
                <c:pt idx="681">
                  <c:v>Mar 01, 2018</c:v>
                </c:pt>
                <c:pt idx="682">
                  <c:v>Mar 02, 2018</c:v>
                </c:pt>
                <c:pt idx="683">
                  <c:v>Mar 05, 2018</c:v>
                </c:pt>
                <c:pt idx="684">
                  <c:v>Mar 06, 2018</c:v>
                </c:pt>
                <c:pt idx="685">
                  <c:v>Mar 07, 2018</c:v>
                </c:pt>
                <c:pt idx="686">
                  <c:v>Mar 08, 2018</c:v>
                </c:pt>
                <c:pt idx="687">
                  <c:v>Mar 09, 2018</c:v>
                </c:pt>
                <c:pt idx="688">
                  <c:v>Mar 12, 2018</c:v>
                </c:pt>
                <c:pt idx="689">
                  <c:v>Mar 13, 2018</c:v>
                </c:pt>
                <c:pt idx="690">
                  <c:v>Mar 14, 2018</c:v>
                </c:pt>
                <c:pt idx="691">
                  <c:v>Mar 15, 2018</c:v>
                </c:pt>
                <c:pt idx="692">
                  <c:v>Mar 16, 2018</c:v>
                </c:pt>
                <c:pt idx="693">
                  <c:v>Mar 19, 2018</c:v>
                </c:pt>
                <c:pt idx="694">
                  <c:v>Mar 20, 2018</c:v>
                </c:pt>
                <c:pt idx="695">
                  <c:v>Mar 21, 2018</c:v>
                </c:pt>
                <c:pt idx="696">
                  <c:v>Mar 22, 2018</c:v>
                </c:pt>
                <c:pt idx="697">
                  <c:v>Mar 23, 2018</c:v>
                </c:pt>
                <c:pt idx="698">
                  <c:v>Mar 26, 2018</c:v>
                </c:pt>
                <c:pt idx="699">
                  <c:v>Mar 27, 2018</c:v>
                </c:pt>
                <c:pt idx="700">
                  <c:v>Mar 28, 2018</c:v>
                </c:pt>
                <c:pt idx="701">
                  <c:v>Mar 29, 2018</c:v>
                </c:pt>
                <c:pt idx="702">
                  <c:v>Mar 30, 2018</c:v>
                </c:pt>
                <c:pt idx="703">
                  <c:v>Apr 02, 2018</c:v>
                </c:pt>
                <c:pt idx="704">
                  <c:v>Apr 03, 2018</c:v>
                </c:pt>
                <c:pt idx="705">
                  <c:v>Apr 04, 2018</c:v>
                </c:pt>
                <c:pt idx="706">
                  <c:v>Apr 05, 2018</c:v>
                </c:pt>
                <c:pt idx="707">
                  <c:v>Apr 06, 2018</c:v>
                </c:pt>
                <c:pt idx="708">
                  <c:v>Apr 09, 2018</c:v>
                </c:pt>
                <c:pt idx="709">
                  <c:v>Apr 10, 2018</c:v>
                </c:pt>
                <c:pt idx="710">
                  <c:v>Apr 11, 2018</c:v>
                </c:pt>
                <c:pt idx="711">
                  <c:v>Apr 12, 2018</c:v>
                </c:pt>
                <c:pt idx="712">
                  <c:v>Apr 13, 2018</c:v>
                </c:pt>
                <c:pt idx="713">
                  <c:v>Apr 16, 2018</c:v>
                </c:pt>
                <c:pt idx="714">
                  <c:v>Apr 17, 2018</c:v>
                </c:pt>
                <c:pt idx="715">
                  <c:v>Apr 18, 2018</c:v>
                </c:pt>
                <c:pt idx="716">
                  <c:v>Apr 19, 2018</c:v>
                </c:pt>
                <c:pt idx="717">
                  <c:v>Apr 20, 2018</c:v>
                </c:pt>
                <c:pt idx="718">
                  <c:v>Apr 23, 2018</c:v>
                </c:pt>
                <c:pt idx="719">
                  <c:v>Apr 24, 2018</c:v>
                </c:pt>
                <c:pt idx="720">
                  <c:v>Apr 25, 2018</c:v>
                </c:pt>
                <c:pt idx="721">
                  <c:v>Apr 26, 2018</c:v>
                </c:pt>
                <c:pt idx="722">
                  <c:v>Apr 30, 2018</c:v>
                </c:pt>
                <c:pt idx="723">
                  <c:v>May 02, 2018</c:v>
                </c:pt>
                <c:pt idx="724">
                  <c:v>May 03, 2018</c:v>
                </c:pt>
                <c:pt idx="725">
                  <c:v>May 04, 2018</c:v>
                </c:pt>
                <c:pt idx="726">
                  <c:v>May 07, 2018</c:v>
                </c:pt>
                <c:pt idx="727">
                  <c:v>May 08, 2018</c:v>
                </c:pt>
                <c:pt idx="728">
                  <c:v>May 14, 2018</c:v>
                </c:pt>
                <c:pt idx="729">
                  <c:v>May 15, 2018</c:v>
                </c:pt>
                <c:pt idx="730">
                  <c:v>May 16, 2018</c:v>
                </c:pt>
                <c:pt idx="731">
                  <c:v>May 17, 2018</c:v>
                </c:pt>
                <c:pt idx="732">
                  <c:v>May 18, 2018</c:v>
                </c:pt>
                <c:pt idx="733">
                  <c:v>May 21, 2018</c:v>
                </c:pt>
                <c:pt idx="734">
                  <c:v>May 22, 2018</c:v>
                </c:pt>
                <c:pt idx="735">
                  <c:v>May 23, 2018</c:v>
                </c:pt>
                <c:pt idx="736">
                  <c:v>May 24, 2018</c:v>
                </c:pt>
                <c:pt idx="737">
                  <c:v>May 25, 2018</c:v>
                </c:pt>
                <c:pt idx="738">
                  <c:v>May 28, 2018</c:v>
                </c:pt>
                <c:pt idx="739">
                  <c:v>May 30, 2018</c:v>
                </c:pt>
                <c:pt idx="740">
                  <c:v>May 31, 2018</c:v>
                </c:pt>
                <c:pt idx="741">
                  <c:v>Jun 01, 2018</c:v>
                </c:pt>
                <c:pt idx="742">
                  <c:v>Jun 04, 2018</c:v>
                </c:pt>
                <c:pt idx="743">
                  <c:v>Jun 05, 2018</c:v>
                </c:pt>
                <c:pt idx="744">
                  <c:v>Jun 06, 2018</c:v>
                </c:pt>
                <c:pt idx="745">
                  <c:v>Jun 07, 2018</c:v>
                </c:pt>
                <c:pt idx="746">
                  <c:v>Jun 08, 2018</c:v>
                </c:pt>
                <c:pt idx="747">
                  <c:v>Jun 11, 2018</c:v>
                </c:pt>
                <c:pt idx="748">
                  <c:v>Jun 12, 2018</c:v>
                </c:pt>
                <c:pt idx="749">
                  <c:v>Jun 13, 2018</c:v>
                </c:pt>
                <c:pt idx="750">
                  <c:v>Jun 14, 2018</c:v>
                </c:pt>
                <c:pt idx="751">
                  <c:v>Jun 19, 2018</c:v>
                </c:pt>
                <c:pt idx="752">
                  <c:v>Jun 20, 2018</c:v>
                </c:pt>
                <c:pt idx="753">
                  <c:v>Jun 21, 2018</c:v>
                </c:pt>
                <c:pt idx="754">
                  <c:v>Jun 22, 2018</c:v>
                </c:pt>
                <c:pt idx="755">
                  <c:v>Jun 25, 2018</c:v>
                </c:pt>
                <c:pt idx="756">
                  <c:v>Jun 26, 2018</c:v>
                </c:pt>
                <c:pt idx="757">
                  <c:v>Jun 27, 2018</c:v>
                </c:pt>
                <c:pt idx="758">
                  <c:v>Jun 28, 2018</c:v>
                </c:pt>
                <c:pt idx="759">
                  <c:v>Jun 29, 2018</c:v>
                </c:pt>
                <c:pt idx="760">
                  <c:v>Jul 02, 2018</c:v>
                </c:pt>
                <c:pt idx="761">
                  <c:v>Jul 03, 2018</c:v>
                </c:pt>
                <c:pt idx="762">
                  <c:v>Jul 04, 2018</c:v>
                </c:pt>
                <c:pt idx="763">
                  <c:v>Jul 05, 2018</c:v>
                </c:pt>
                <c:pt idx="764">
                  <c:v>Jul 06, 2018</c:v>
                </c:pt>
                <c:pt idx="765">
                  <c:v>Jul 09, 2018</c:v>
                </c:pt>
                <c:pt idx="766">
                  <c:v>Jul 10, 2018</c:v>
                </c:pt>
                <c:pt idx="767">
                  <c:v>Jul 11, 2018</c:v>
                </c:pt>
                <c:pt idx="768">
                  <c:v>Jul 12, 2018</c:v>
                </c:pt>
                <c:pt idx="769">
                  <c:v>Jul 13, 2018</c:v>
                </c:pt>
                <c:pt idx="770">
                  <c:v>Jul 16, 2018</c:v>
                </c:pt>
                <c:pt idx="771">
                  <c:v>Jul 17, 2018</c:v>
                </c:pt>
                <c:pt idx="772">
                  <c:v>Jul 18, 2018</c:v>
                </c:pt>
                <c:pt idx="773">
                  <c:v>Jul 19, 2018</c:v>
                </c:pt>
                <c:pt idx="774">
                  <c:v>Jul 20, 2018</c:v>
                </c:pt>
                <c:pt idx="775">
                  <c:v>Jul 23, 2018</c:v>
                </c:pt>
                <c:pt idx="776">
                  <c:v>Jul 24, 2018</c:v>
                </c:pt>
                <c:pt idx="777">
                  <c:v>Jul 25, 2018</c:v>
                </c:pt>
                <c:pt idx="778">
                  <c:v>Jul 26, 2018</c:v>
                </c:pt>
                <c:pt idx="779">
                  <c:v>Jul 27, 2018</c:v>
                </c:pt>
                <c:pt idx="780">
                  <c:v>Jul 30, 2018</c:v>
                </c:pt>
                <c:pt idx="781">
                  <c:v>Jul 31, 2018</c:v>
                </c:pt>
                <c:pt idx="782">
                  <c:v>Aug 01, 2018</c:v>
                </c:pt>
                <c:pt idx="783">
                  <c:v>Aug 02, 2018</c:v>
                </c:pt>
                <c:pt idx="784">
                  <c:v>Aug 03, 2018</c:v>
                </c:pt>
                <c:pt idx="785">
                  <c:v>Aug 06, 2018</c:v>
                </c:pt>
                <c:pt idx="786">
                  <c:v>Aug 07, 2018</c:v>
                </c:pt>
                <c:pt idx="787">
                  <c:v>Aug 08, 2018</c:v>
                </c:pt>
                <c:pt idx="788">
                  <c:v>Aug 09, 2018</c:v>
                </c:pt>
                <c:pt idx="789">
                  <c:v>Aug 10, 2018</c:v>
                </c:pt>
                <c:pt idx="790">
                  <c:v>Aug 13, 2018</c:v>
                </c:pt>
                <c:pt idx="791">
                  <c:v>Aug 14, 2018</c:v>
                </c:pt>
                <c:pt idx="792">
                  <c:v>Aug 15, 2018</c:v>
                </c:pt>
                <c:pt idx="793">
                  <c:v>Aug 16, 2018</c:v>
                </c:pt>
                <c:pt idx="794">
                  <c:v>Aug 17, 2018</c:v>
                </c:pt>
                <c:pt idx="795">
                  <c:v>Aug 20, 2018</c:v>
                </c:pt>
                <c:pt idx="796">
                  <c:v>Aug 21, 2018</c:v>
                </c:pt>
                <c:pt idx="797">
                  <c:v>Aug 23, 2018</c:v>
                </c:pt>
                <c:pt idx="798">
                  <c:v>Aug 24, 2018</c:v>
                </c:pt>
                <c:pt idx="799">
                  <c:v>Aug 27, 2018</c:v>
                </c:pt>
                <c:pt idx="800">
                  <c:v>Aug 28, 2018</c:v>
                </c:pt>
                <c:pt idx="801">
                  <c:v>Aug 29, 2018</c:v>
                </c:pt>
                <c:pt idx="802">
                  <c:v>Aug 30, 2018</c:v>
                </c:pt>
                <c:pt idx="803">
                  <c:v>Sep 03, 2018</c:v>
                </c:pt>
                <c:pt idx="804">
                  <c:v>Sep 04, 2018</c:v>
                </c:pt>
                <c:pt idx="805">
                  <c:v>Sep 05, 2018</c:v>
                </c:pt>
                <c:pt idx="806">
                  <c:v>Sep 06, 2018</c:v>
                </c:pt>
                <c:pt idx="807">
                  <c:v>Sep 07, 2018</c:v>
                </c:pt>
                <c:pt idx="808">
                  <c:v>Sep 12, 2018</c:v>
                </c:pt>
                <c:pt idx="809">
                  <c:v>Sep 13, 2018</c:v>
                </c:pt>
                <c:pt idx="810">
                  <c:v>Sep 14, 2018</c:v>
                </c:pt>
                <c:pt idx="811">
                  <c:v>Sep 18, 2018</c:v>
                </c:pt>
                <c:pt idx="812">
                  <c:v>Sep 19, 2018</c:v>
                </c:pt>
                <c:pt idx="813">
                  <c:v>Sep 20, 2018</c:v>
                </c:pt>
                <c:pt idx="814">
                  <c:v>Sep 21, 2018</c:v>
                </c:pt>
                <c:pt idx="815">
                  <c:v>Sep 24, 2018</c:v>
                </c:pt>
                <c:pt idx="816">
                  <c:v>Sep 25, 2018</c:v>
                </c:pt>
                <c:pt idx="817">
                  <c:v>Sep 26, 2018</c:v>
                </c:pt>
                <c:pt idx="818">
                  <c:v>Sep 27, 2018</c:v>
                </c:pt>
                <c:pt idx="819">
                  <c:v>Sep 28, 2018</c:v>
                </c:pt>
                <c:pt idx="820">
                  <c:v>Oct 01, 2018</c:v>
                </c:pt>
                <c:pt idx="821">
                  <c:v>Oct 02, 2018</c:v>
                </c:pt>
                <c:pt idx="822">
                  <c:v>Oct 03, 2018</c:v>
                </c:pt>
                <c:pt idx="823">
                  <c:v>Oct 04, 2018</c:v>
                </c:pt>
                <c:pt idx="824">
                  <c:v>Oct 05, 2018</c:v>
                </c:pt>
                <c:pt idx="825">
                  <c:v>Oct 08, 2018</c:v>
                </c:pt>
                <c:pt idx="826">
                  <c:v>Oct 09, 2018</c:v>
                </c:pt>
                <c:pt idx="827">
                  <c:v>Oct 10, 2018</c:v>
                </c:pt>
                <c:pt idx="828">
                  <c:v>Oct 11, 2018</c:v>
                </c:pt>
                <c:pt idx="829">
                  <c:v>Oct 12, 2018</c:v>
                </c:pt>
                <c:pt idx="830">
                  <c:v>Oct 15, 2018</c:v>
                </c:pt>
                <c:pt idx="831">
                  <c:v>Oct 16, 2018</c:v>
                </c:pt>
                <c:pt idx="832">
                  <c:v>Oct 17, 2018</c:v>
                </c:pt>
                <c:pt idx="833">
                  <c:v>Oct 18, 2018</c:v>
                </c:pt>
                <c:pt idx="834">
                  <c:v>Oct 19, 2018</c:v>
                </c:pt>
                <c:pt idx="835">
                  <c:v>Oct 22, 2018</c:v>
                </c:pt>
                <c:pt idx="836">
                  <c:v>Oct 23, 2018</c:v>
                </c:pt>
                <c:pt idx="837">
                  <c:v>Oct 24, 2018</c:v>
                </c:pt>
                <c:pt idx="838">
                  <c:v>Oct 25, 2018</c:v>
                </c:pt>
                <c:pt idx="839">
                  <c:v>Oct 26, 2018</c:v>
                </c:pt>
                <c:pt idx="840">
                  <c:v>Oct 29, 2018</c:v>
                </c:pt>
                <c:pt idx="841">
                  <c:v>Oct 30, 2018</c:v>
                </c:pt>
                <c:pt idx="842">
                  <c:v>Oct 31, 2018</c:v>
                </c:pt>
                <c:pt idx="843">
                  <c:v>Nov 01, 2018</c:v>
                </c:pt>
                <c:pt idx="844">
                  <c:v>Nov 02, 2018</c:v>
                </c:pt>
                <c:pt idx="845">
                  <c:v>Nov 05, 2018</c:v>
                </c:pt>
                <c:pt idx="846">
                  <c:v>Nov 07, 2018</c:v>
                </c:pt>
                <c:pt idx="847">
                  <c:v>Nov 08, 2018</c:v>
                </c:pt>
                <c:pt idx="848">
                  <c:v>Nov 09, 2018</c:v>
                </c:pt>
                <c:pt idx="849">
                  <c:v>Nov 12, 2018</c:v>
                </c:pt>
                <c:pt idx="850">
                  <c:v>Nov 13, 2018</c:v>
                </c:pt>
                <c:pt idx="851">
                  <c:v>Nov 14, 2018</c:v>
                </c:pt>
                <c:pt idx="852">
                  <c:v>Nov 15, 2018</c:v>
                </c:pt>
                <c:pt idx="853">
                  <c:v>Nov 16, 2018</c:v>
                </c:pt>
                <c:pt idx="854">
                  <c:v>Nov 19, 2018</c:v>
                </c:pt>
                <c:pt idx="855">
                  <c:v>Nov 21, 2018</c:v>
                </c:pt>
                <c:pt idx="856">
                  <c:v>Nov 22, 2018</c:v>
                </c:pt>
                <c:pt idx="857">
                  <c:v>Nov 23, 2018</c:v>
                </c:pt>
                <c:pt idx="858">
                  <c:v>Nov 26, 2018</c:v>
                </c:pt>
                <c:pt idx="859">
                  <c:v>Nov 27, 2018</c:v>
                </c:pt>
                <c:pt idx="860">
                  <c:v>Nov 28, 2018</c:v>
                </c:pt>
                <c:pt idx="861">
                  <c:v>Nov 29, 2018</c:v>
                </c:pt>
                <c:pt idx="862">
                  <c:v>Nov 30, 2018</c:v>
                </c:pt>
                <c:pt idx="863">
                  <c:v>Dec 03, 2018</c:v>
                </c:pt>
                <c:pt idx="864">
                  <c:v>Dec 04, 2018</c:v>
                </c:pt>
                <c:pt idx="865">
                  <c:v>Dec 05, 2018</c:v>
                </c:pt>
                <c:pt idx="866">
                  <c:v>Dec 06, 2018</c:v>
                </c:pt>
                <c:pt idx="867">
                  <c:v>Dec 07, 2018</c:v>
                </c:pt>
                <c:pt idx="868">
                  <c:v>Dec 10, 2018</c:v>
                </c:pt>
                <c:pt idx="869">
                  <c:v>Dec 11, 2018</c:v>
                </c:pt>
                <c:pt idx="870">
                  <c:v>Dec 12, 2018</c:v>
                </c:pt>
                <c:pt idx="871">
                  <c:v>Dec 13, 2018</c:v>
                </c:pt>
                <c:pt idx="872">
                  <c:v>Dec 14, 2018</c:v>
                </c:pt>
                <c:pt idx="873">
                  <c:v>Dec 17, 2018</c:v>
                </c:pt>
                <c:pt idx="874">
                  <c:v>Dec 18, 2018</c:v>
                </c:pt>
                <c:pt idx="875">
                  <c:v>Dec 19, 2018</c:v>
                </c:pt>
                <c:pt idx="876">
                  <c:v>Dec 20, 2018</c:v>
                </c:pt>
                <c:pt idx="877">
                  <c:v>Dec 21, 2018</c:v>
                </c:pt>
                <c:pt idx="878">
                  <c:v>Dec 24, 2018</c:v>
                </c:pt>
                <c:pt idx="879">
                  <c:v>Dec 26, 2018</c:v>
                </c:pt>
                <c:pt idx="880">
                  <c:v>Dec 27, 2018</c:v>
                </c:pt>
                <c:pt idx="881">
                  <c:v>Dec 28, 2018</c:v>
                </c:pt>
                <c:pt idx="882">
                  <c:v>Dec 31, 2018</c:v>
                </c:pt>
                <c:pt idx="883">
                  <c:v>Jan 02, 2019</c:v>
                </c:pt>
                <c:pt idx="884">
                  <c:v>Jan 03, 2019</c:v>
                </c:pt>
                <c:pt idx="885">
                  <c:v>Jan 04, 2019</c:v>
                </c:pt>
                <c:pt idx="886">
                  <c:v>Jan 07, 2019</c:v>
                </c:pt>
                <c:pt idx="887">
                  <c:v>Jan 08, 2019</c:v>
                </c:pt>
                <c:pt idx="888">
                  <c:v>Jan 09, 2019</c:v>
                </c:pt>
                <c:pt idx="889">
                  <c:v>Jan 10, 2019</c:v>
                </c:pt>
                <c:pt idx="890">
                  <c:v>Jan 11, 2019</c:v>
                </c:pt>
                <c:pt idx="891">
                  <c:v>Jan 14, 2019</c:v>
                </c:pt>
                <c:pt idx="892">
                  <c:v>Jan 15, 2019</c:v>
                </c:pt>
                <c:pt idx="893">
                  <c:v>Jan 16, 2019</c:v>
                </c:pt>
                <c:pt idx="894">
                  <c:v>Jan 17, 2019</c:v>
                </c:pt>
                <c:pt idx="895">
                  <c:v>Jan 18, 2019</c:v>
                </c:pt>
                <c:pt idx="896">
                  <c:v>Jan 22, 2019</c:v>
                </c:pt>
                <c:pt idx="897">
                  <c:v>Jan 23, 2019</c:v>
                </c:pt>
                <c:pt idx="898">
                  <c:v>Jan 24, 2019</c:v>
                </c:pt>
                <c:pt idx="899">
                  <c:v>Jan 25, 2019</c:v>
                </c:pt>
                <c:pt idx="900">
                  <c:v>Jan 28, 2019</c:v>
                </c:pt>
                <c:pt idx="901">
                  <c:v>Jan 29, 2019</c:v>
                </c:pt>
                <c:pt idx="902">
                  <c:v>Jan 30, 2019</c:v>
                </c:pt>
                <c:pt idx="903">
                  <c:v>Jan 31, 2019</c:v>
                </c:pt>
                <c:pt idx="904">
                  <c:v>Feb 04, 2019</c:v>
                </c:pt>
                <c:pt idx="905">
                  <c:v>Feb 07, 2019</c:v>
                </c:pt>
                <c:pt idx="906">
                  <c:v>Feb 08, 2019</c:v>
                </c:pt>
                <c:pt idx="907">
                  <c:v>Feb 11, 2019</c:v>
                </c:pt>
                <c:pt idx="908">
                  <c:v>Feb 12, 2019</c:v>
                </c:pt>
                <c:pt idx="909">
                  <c:v>Feb 13, 2019</c:v>
                </c:pt>
                <c:pt idx="910">
                  <c:v>Feb 14, 2019</c:v>
                </c:pt>
                <c:pt idx="911">
                  <c:v>Feb 15, 2019</c:v>
                </c:pt>
                <c:pt idx="912">
                  <c:v>Feb 18, 2019</c:v>
                </c:pt>
                <c:pt idx="913">
                  <c:v>Feb 19, 2019</c:v>
                </c:pt>
                <c:pt idx="914">
                  <c:v>Feb 20, 2019</c:v>
                </c:pt>
                <c:pt idx="915">
                  <c:v>Feb 21, 2019</c:v>
                </c:pt>
                <c:pt idx="916">
                  <c:v>Feb 22, 2019</c:v>
                </c:pt>
                <c:pt idx="917">
                  <c:v>Feb 25, 2019</c:v>
                </c:pt>
                <c:pt idx="918">
                  <c:v>Feb 26, 2019</c:v>
                </c:pt>
                <c:pt idx="919">
                  <c:v>Feb 27, 2019</c:v>
                </c:pt>
                <c:pt idx="920">
                  <c:v>Feb 28, 2019</c:v>
                </c:pt>
                <c:pt idx="921">
                  <c:v>Mar 01, 2019</c:v>
                </c:pt>
                <c:pt idx="922">
                  <c:v>Mar 04, 2019</c:v>
                </c:pt>
                <c:pt idx="923">
                  <c:v>Mar 05, 2019</c:v>
                </c:pt>
                <c:pt idx="924">
                  <c:v>Mar 06, 2019</c:v>
                </c:pt>
                <c:pt idx="925">
                  <c:v>Mar 07, 2019</c:v>
                </c:pt>
                <c:pt idx="926">
                  <c:v>Mar 08, 2019</c:v>
                </c:pt>
                <c:pt idx="927">
                  <c:v>Mar 11, 2019</c:v>
                </c:pt>
                <c:pt idx="928">
                  <c:v>Mar 12, 2019</c:v>
                </c:pt>
                <c:pt idx="929">
                  <c:v>Mar 13, 2019</c:v>
                </c:pt>
                <c:pt idx="930">
                  <c:v>Mar 14, 2019</c:v>
                </c:pt>
                <c:pt idx="931">
                  <c:v>Mar 15, 2019</c:v>
                </c:pt>
                <c:pt idx="932">
                  <c:v>Mar 18, 2019</c:v>
                </c:pt>
                <c:pt idx="933">
                  <c:v>Mar 19, 2019</c:v>
                </c:pt>
                <c:pt idx="934">
                  <c:v>Mar 20, 2019</c:v>
                </c:pt>
                <c:pt idx="935">
                  <c:v>Mar 21, 2019</c:v>
                </c:pt>
                <c:pt idx="936">
                  <c:v>Mar 22, 2019</c:v>
                </c:pt>
                <c:pt idx="937">
                  <c:v>Mar 25, 2019</c:v>
                </c:pt>
                <c:pt idx="938">
                  <c:v>Mar 26, 2019</c:v>
                </c:pt>
                <c:pt idx="939">
                  <c:v>Mar 27, 2019</c:v>
                </c:pt>
                <c:pt idx="940">
                  <c:v>Mar 28, 2019</c:v>
                </c:pt>
                <c:pt idx="941">
                  <c:v>Mar 29, 2019</c:v>
                </c:pt>
                <c:pt idx="942">
                  <c:v>Apr 01, 2019</c:v>
                </c:pt>
                <c:pt idx="943">
                  <c:v>Apr 02, 2019</c:v>
                </c:pt>
                <c:pt idx="944">
                  <c:v>Apr 03, 2019</c:v>
                </c:pt>
                <c:pt idx="945">
                  <c:v>Apr 04, 2019</c:v>
                </c:pt>
                <c:pt idx="946">
                  <c:v>Apr 05, 2019</c:v>
                </c:pt>
                <c:pt idx="947">
                  <c:v>Apr 08, 2019</c:v>
                </c:pt>
                <c:pt idx="948">
                  <c:v>Apr 09, 2019</c:v>
                </c:pt>
                <c:pt idx="949">
                  <c:v>Apr 10, 2019</c:v>
                </c:pt>
                <c:pt idx="950">
                  <c:v>Apr 11, 2019</c:v>
                </c:pt>
                <c:pt idx="951">
                  <c:v>Apr 12, 2019</c:v>
                </c:pt>
                <c:pt idx="952">
                  <c:v>Apr 15, 2019</c:v>
                </c:pt>
                <c:pt idx="953">
                  <c:v>Apr 16, 2019</c:v>
                </c:pt>
                <c:pt idx="954">
                  <c:v>Apr 17, 2019</c:v>
                </c:pt>
                <c:pt idx="955">
                  <c:v>Apr 18, 2019</c:v>
                </c:pt>
                <c:pt idx="956">
                  <c:v>Apr 19, 2019</c:v>
                </c:pt>
                <c:pt idx="957">
                  <c:v>Apr 22, 2019</c:v>
                </c:pt>
                <c:pt idx="958">
                  <c:v>Apr 23, 2019</c:v>
                </c:pt>
                <c:pt idx="959">
                  <c:v>Apr 24, 2019</c:v>
                </c:pt>
                <c:pt idx="960">
                  <c:v>Apr 25, 2019</c:v>
                </c:pt>
                <c:pt idx="961">
                  <c:v>Apr 26, 2019</c:v>
                </c:pt>
                <c:pt idx="962">
                  <c:v>Apr 29, 2019</c:v>
                </c:pt>
                <c:pt idx="963">
                  <c:v>Apr 30, 2019</c:v>
                </c:pt>
                <c:pt idx="964">
                  <c:v>May 02, 2019</c:v>
                </c:pt>
                <c:pt idx="965">
                  <c:v>May 03, 2019</c:v>
                </c:pt>
                <c:pt idx="966">
                  <c:v>May 06, 2019</c:v>
                </c:pt>
                <c:pt idx="967">
                  <c:v>May 07, 2019</c:v>
                </c:pt>
                <c:pt idx="968">
                  <c:v>May 08, 2019</c:v>
                </c:pt>
                <c:pt idx="969">
                  <c:v>May 09, 2019</c:v>
                </c:pt>
                <c:pt idx="970">
                  <c:v>May 10, 2019</c:v>
                </c:pt>
                <c:pt idx="971">
                  <c:v>May 13, 2019</c:v>
                </c:pt>
                <c:pt idx="972">
                  <c:v>May 14, 2019</c:v>
                </c:pt>
                <c:pt idx="973">
                  <c:v>May 15, 2019</c:v>
                </c:pt>
                <c:pt idx="974">
                  <c:v>May 16, 2019</c:v>
                </c:pt>
                <c:pt idx="975">
                  <c:v>May 17, 2019</c:v>
                </c:pt>
                <c:pt idx="976">
                  <c:v>May 21, 2019</c:v>
                </c:pt>
                <c:pt idx="977">
                  <c:v>May 23, 2019</c:v>
                </c:pt>
                <c:pt idx="978">
                  <c:v>May 24, 2019</c:v>
                </c:pt>
                <c:pt idx="979">
                  <c:v>May 27, 2019</c:v>
                </c:pt>
                <c:pt idx="980">
                  <c:v>May 28, 2019</c:v>
                </c:pt>
                <c:pt idx="981">
                  <c:v>May 29, 2019</c:v>
                </c:pt>
                <c:pt idx="982">
                  <c:v>May 30, 2019</c:v>
                </c:pt>
                <c:pt idx="983">
                  <c:v>May 31, 2019</c:v>
                </c:pt>
                <c:pt idx="984">
                  <c:v>Jun 03, 2019</c:v>
                </c:pt>
                <c:pt idx="985">
                  <c:v>Jun 04, 2019</c:v>
                </c:pt>
                <c:pt idx="986">
                  <c:v>Jun 07, 2019</c:v>
                </c:pt>
                <c:pt idx="987">
                  <c:v>Jun 10, 2019</c:v>
                </c:pt>
                <c:pt idx="988">
                  <c:v>Jun 11, 2019</c:v>
                </c:pt>
                <c:pt idx="989">
                  <c:v>Jun 12, 2019</c:v>
                </c:pt>
                <c:pt idx="990">
                  <c:v>Jun 13, 2019</c:v>
                </c:pt>
                <c:pt idx="991">
                  <c:v>Jun 14, 2019</c:v>
                </c:pt>
                <c:pt idx="992">
                  <c:v>Jun 17, 2019</c:v>
                </c:pt>
                <c:pt idx="993">
                  <c:v>Jun 18, 2019</c:v>
                </c:pt>
                <c:pt idx="994">
                  <c:v>Jun 19, 2019</c:v>
                </c:pt>
                <c:pt idx="995">
                  <c:v>Jun 20, 2019</c:v>
                </c:pt>
                <c:pt idx="996">
                  <c:v>Jun 21, 2019</c:v>
                </c:pt>
                <c:pt idx="997">
                  <c:v>Jun 24, 2019</c:v>
                </c:pt>
                <c:pt idx="998">
                  <c:v>Jun 25, 2019</c:v>
                </c:pt>
                <c:pt idx="999">
                  <c:v>Jun 26, 2019</c:v>
                </c:pt>
                <c:pt idx="1000">
                  <c:v>Jun 27, 2019</c:v>
                </c:pt>
                <c:pt idx="1001">
                  <c:v>Jun 28, 2019</c:v>
                </c:pt>
                <c:pt idx="1002">
                  <c:v>Jul 01, 2019</c:v>
                </c:pt>
                <c:pt idx="1003">
                  <c:v>Jul 02, 2019</c:v>
                </c:pt>
                <c:pt idx="1004">
                  <c:v>Jul 03, 2019</c:v>
                </c:pt>
                <c:pt idx="1005">
                  <c:v>Jul 04, 2019</c:v>
                </c:pt>
                <c:pt idx="1006">
                  <c:v>Jul 05, 2019</c:v>
                </c:pt>
                <c:pt idx="1007">
                  <c:v>Jul 08, 2019</c:v>
                </c:pt>
                <c:pt idx="1008">
                  <c:v>Jul 09, 2019</c:v>
                </c:pt>
                <c:pt idx="1009">
                  <c:v>Jul 10, 2019</c:v>
                </c:pt>
                <c:pt idx="1010">
                  <c:v>Jul 11, 2019</c:v>
                </c:pt>
                <c:pt idx="1011">
                  <c:v>Jul 12, 2019</c:v>
                </c:pt>
                <c:pt idx="1012">
                  <c:v>Jul 15, 2019</c:v>
                </c:pt>
                <c:pt idx="1013">
                  <c:v>Jul 16, 2019</c:v>
                </c:pt>
                <c:pt idx="1014">
                  <c:v>Jul 17, 2019</c:v>
                </c:pt>
                <c:pt idx="1015">
                  <c:v>Jul 18, 2019</c:v>
                </c:pt>
                <c:pt idx="1016">
                  <c:v>Jul 19, 2019</c:v>
                </c:pt>
                <c:pt idx="1017">
                  <c:v>Jul 22, 2019</c:v>
                </c:pt>
                <c:pt idx="1018">
                  <c:v>Jul 23, 2019</c:v>
                </c:pt>
                <c:pt idx="1019">
                  <c:v>Jul 24, 2019</c:v>
                </c:pt>
                <c:pt idx="1020">
                  <c:v>Jul 25, 2019</c:v>
                </c:pt>
                <c:pt idx="1021">
                  <c:v>Jul 26, 2019</c:v>
                </c:pt>
                <c:pt idx="1022">
                  <c:v>Jul 29, 2019</c:v>
                </c:pt>
                <c:pt idx="1023">
                  <c:v>Jul 31, 2019</c:v>
                </c:pt>
                <c:pt idx="1024">
                  <c:v>Aug 01, 2019</c:v>
                </c:pt>
                <c:pt idx="1025">
                  <c:v>Aug 02, 2019</c:v>
                </c:pt>
                <c:pt idx="1026">
                  <c:v>Aug 05, 2019</c:v>
                </c:pt>
                <c:pt idx="1027">
                  <c:v>Aug 06, 2019</c:v>
                </c:pt>
                <c:pt idx="1028">
                  <c:v>Aug 07, 2019</c:v>
                </c:pt>
                <c:pt idx="1029">
                  <c:v>Aug 08, 2019</c:v>
                </c:pt>
                <c:pt idx="1030">
                  <c:v>Aug 09, 2019</c:v>
                </c:pt>
                <c:pt idx="1031">
                  <c:v>Aug 13, 2019</c:v>
                </c:pt>
                <c:pt idx="1032">
                  <c:v>Aug 14, 2019</c:v>
                </c:pt>
                <c:pt idx="1033">
                  <c:v>Aug 15, 2019</c:v>
                </c:pt>
                <c:pt idx="1034">
                  <c:v>Aug 16, 2019</c:v>
                </c:pt>
                <c:pt idx="1035">
                  <c:v>Aug 19, 2019</c:v>
                </c:pt>
                <c:pt idx="1036">
                  <c:v>Aug 20, 2019</c:v>
                </c:pt>
                <c:pt idx="1037">
                  <c:v>Aug 21, 2019</c:v>
                </c:pt>
                <c:pt idx="1038">
                  <c:v>Aug 22, 2019</c:v>
                </c:pt>
                <c:pt idx="1039">
                  <c:v>Aug 23, 2019</c:v>
                </c:pt>
                <c:pt idx="1040">
                  <c:v>Aug 26, 2019</c:v>
                </c:pt>
                <c:pt idx="1041">
                  <c:v>Aug 27, 2019</c:v>
                </c:pt>
                <c:pt idx="1042">
                  <c:v>Aug 28, 2019</c:v>
                </c:pt>
                <c:pt idx="1043">
                  <c:v>Aug 29, 2019</c:v>
                </c:pt>
                <c:pt idx="1044">
                  <c:v>Aug 30, 2019</c:v>
                </c:pt>
                <c:pt idx="1045">
                  <c:v>Sep 03, 2019</c:v>
                </c:pt>
                <c:pt idx="1046">
                  <c:v>Sep 04, 2019</c:v>
                </c:pt>
                <c:pt idx="1047">
                  <c:v>Sep 05, 2019</c:v>
                </c:pt>
                <c:pt idx="1048">
                  <c:v>Sep 06, 2019</c:v>
                </c:pt>
                <c:pt idx="1049">
                  <c:v>Sep 10, 2019</c:v>
                </c:pt>
                <c:pt idx="1050">
                  <c:v>Sep 11, 2019</c:v>
                </c:pt>
                <c:pt idx="1051">
                  <c:v>Sep 12, 2019</c:v>
                </c:pt>
                <c:pt idx="1052">
                  <c:v>Sep 13, 2019</c:v>
                </c:pt>
                <c:pt idx="1053">
                  <c:v>Sep 17, 2019</c:v>
                </c:pt>
                <c:pt idx="1054">
                  <c:v>Sep 18, 2019</c:v>
                </c:pt>
                <c:pt idx="1055">
                  <c:v>Sep 19, 2019</c:v>
                </c:pt>
                <c:pt idx="1056">
                  <c:v>Sep 20, 2019</c:v>
                </c:pt>
                <c:pt idx="1057">
                  <c:v>Sep 23, 2019</c:v>
                </c:pt>
                <c:pt idx="1058">
                  <c:v>Sep 24, 2019</c:v>
                </c:pt>
                <c:pt idx="1059">
                  <c:v>Sep 25, 2019</c:v>
                </c:pt>
                <c:pt idx="1060">
                  <c:v>Sep 26, 2019</c:v>
                </c:pt>
                <c:pt idx="1061">
                  <c:v>Sep 27, 2019</c:v>
                </c:pt>
                <c:pt idx="1062">
                  <c:v>Sep 30, 2019</c:v>
                </c:pt>
                <c:pt idx="1063">
                  <c:v>Oct 01, 2019</c:v>
                </c:pt>
                <c:pt idx="1064">
                  <c:v>Oct 02, 2019</c:v>
                </c:pt>
                <c:pt idx="1065">
                  <c:v>Oct 03, 2019</c:v>
                </c:pt>
                <c:pt idx="1066">
                  <c:v>Oct 04, 2019</c:v>
                </c:pt>
                <c:pt idx="1067">
                  <c:v>Oct 07, 2019</c:v>
                </c:pt>
                <c:pt idx="1068">
                  <c:v>Oct 08, 2019</c:v>
                </c:pt>
                <c:pt idx="1069">
                  <c:v>Oct 09, 2019</c:v>
                </c:pt>
                <c:pt idx="1070">
                  <c:v>Oct 10, 2019</c:v>
                </c:pt>
                <c:pt idx="1071">
                  <c:v>Oct 11, 2019</c:v>
                </c:pt>
                <c:pt idx="1072">
                  <c:v>Oct 14, 2019</c:v>
                </c:pt>
                <c:pt idx="1073">
                  <c:v>Oct 15, 2019</c:v>
                </c:pt>
                <c:pt idx="1074">
                  <c:v>Oct 16, 2019</c:v>
                </c:pt>
                <c:pt idx="1075">
                  <c:v>Oct 17, 2019</c:v>
                </c:pt>
                <c:pt idx="1076">
                  <c:v>Oct 18, 2019</c:v>
                </c:pt>
                <c:pt idx="1077">
                  <c:v>Oct 21, 2019</c:v>
                </c:pt>
                <c:pt idx="1078">
                  <c:v>Oct 22, 2019</c:v>
                </c:pt>
                <c:pt idx="1079">
                  <c:v>Oct 23, 2019</c:v>
                </c:pt>
                <c:pt idx="1080">
                  <c:v>Oct 24, 2019</c:v>
                </c:pt>
                <c:pt idx="1081">
                  <c:v>Oct 25, 2019</c:v>
                </c:pt>
                <c:pt idx="1082">
                  <c:v>Oct 29, 2019</c:v>
                </c:pt>
                <c:pt idx="1083">
                  <c:v>Oct 30, 2019</c:v>
                </c:pt>
                <c:pt idx="1084">
                  <c:v>Oct 31, 2019</c:v>
                </c:pt>
                <c:pt idx="1085">
                  <c:v>Nov 01, 2019</c:v>
                </c:pt>
                <c:pt idx="1086">
                  <c:v>Nov 04, 2019</c:v>
                </c:pt>
                <c:pt idx="1087">
                  <c:v>Nov 05, 2019</c:v>
                </c:pt>
                <c:pt idx="1088">
                  <c:v>Nov 06, 2019</c:v>
                </c:pt>
                <c:pt idx="1089">
                  <c:v>Nov 07, 2019</c:v>
                </c:pt>
                <c:pt idx="1090">
                  <c:v>Nov 08, 2019</c:v>
                </c:pt>
                <c:pt idx="1091">
                  <c:v>Nov 11, 2019</c:v>
                </c:pt>
                <c:pt idx="1092">
                  <c:v>Nov 12, 2019</c:v>
                </c:pt>
                <c:pt idx="1093">
                  <c:v>Nov 13, 2019</c:v>
                </c:pt>
                <c:pt idx="1094">
                  <c:v>Nov 14, 2019</c:v>
                </c:pt>
                <c:pt idx="1095">
                  <c:v>Nov 15, 2019</c:v>
                </c:pt>
                <c:pt idx="1096">
                  <c:v>Nov 18, 2019</c:v>
                </c:pt>
                <c:pt idx="1097">
                  <c:v>Nov 19, 2019</c:v>
                </c:pt>
                <c:pt idx="1098">
                  <c:v>Nov 20, 2019</c:v>
                </c:pt>
                <c:pt idx="1099">
                  <c:v>Nov 21, 2019</c:v>
                </c:pt>
                <c:pt idx="1100">
                  <c:v>Nov 22, 2019</c:v>
                </c:pt>
                <c:pt idx="1101">
                  <c:v>Nov 25, 2019</c:v>
                </c:pt>
                <c:pt idx="1102">
                  <c:v>Nov 26, 2019</c:v>
                </c:pt>
                <c:pt idx="1103">
                  <c:v>Nov 27, 2019</c:v>
                </c:pt>
                <c:pt idx="1104">
                  <c:v>Nov 28, 2019</c:v>
                </c:pt>
                <c:pt idx="1105">
                  <c:v>Nov 29, 2019</c:v>
                </c:pt>
                <c:pt idx="1106">
                  <c:v>Dec 02, 2019</c:v>
                </c:pt>
                <c:pt idx="1107">
                  <c:v>Dec 03, 2019</c:v>
                </c:pt>
                <c:pt idx="1108">
                  <c:v>Dec 04, 2019</c:v>
                </c:pt>
                <c:pt idx="1109">
                  <c:v>Dec 05, 2019</c:v>
                </c:pt>
                <c:pt idx="1110">
                  <c:v>Dec 06, 2019</c:v>
                </c:pt>
                <c:pt idx="1111">
                  <c:v>Dec 09, 2019</c:v>
                </c:pt>
                <c:pt idx="1112">
                  <c:v>Dec 10, 2019</c:v>
                </c:pt>
                <c:pt idx="1113">
                  <c:v>Dec 11, 2019</c:v>
                </c:pt>
                <c:pt idx="1114">
                  <c:v>Dec 12, 2019</c:v>
                </c:pt>
                <c:pt idx="1115">
                  <c:v>Dec 13, 2019</c:v>
                </c:pt>
                <c:pt idx="1116">
                  <c:v>Dec 16, 2019</c:v>
                </c:pt>
                <c:pt idx="1117">
                  <c:v>Dec 17, 2019</c:v>
                </c:pt>
                <c:pt idx="1118">
                  <c:v>Dec 18, 2019</c:v>
                </c:pt>
                <c:pt idx="1119">
                  <c:v>Dec 19, 2019</c:v>
                </c:pt>
                <c:pt idx="1120">
                  <c:v>Dec 20, 2019</c:v>
                </c:pt>
                <c:pt idx="1121">
                  <c:v>Dec 23, 2019</c:v>
                </c:pt>
                <c:pt idx="1122">
                  <c:v>Dec 24, 2019</c:v>
                </c:pt>
                <c:pt idx="1123">
                  <c:v>Dec 26, 2019</c:v>
                </c:pt>
                <c:pt idx="1124">
                  <c:v>Dec 27, 2019</c:v>
                </c:pt>
                <c:pt idx="1125">
                  <c:v>Dec 30, 2019</c:v>
                </c:pt>
                <c:pt idx="1126">
                  <c:v>Dec 31, 2019</c:v>
                </c:pt>
                <c:pt idx="1127">
                  <c:v>Jan 02, 2020</c:v>
                </c:pt>
                <c:pt idx="1128">
                  <c:v>Jan 03, 2020</c:v>
                </c:pt>
                <c:pt idx="1129">
                  <c:v>Jan 06, 2020</c:v>
                </c:pt>
                <c:pt idx="1130">
                  <c:v>Jan 07, 2020</c:v>
                </c:pt>
                <c:pt idx="1131">
                  <c:v>Jan 08, 2020</c:v>
                </c:pt>
                <c:pt idx="1132">
                  <c:v>Jan 09, 2020</c:v>
                </c:pt>
                <c:pt idx="1133">
                  <c:v>Jan 10, 2020</c:v>
                </c:pt>
                <c:pt idx="1134">
                  <c:v>Jan 13, 2020</c:v>
                </c:pt>
                <c:pt idx="1135">
                  <c:v>Jan 14, 2020</c:v>
                </c:pt>
                <c:pt idx="1136">
                  <c:v>Jan 15, 2020</c:v>
                </c:pt>
                <c:pt idx="1137">
                  <c:v>Jan 16, 2020</c:v>
                </c:pt>
                <c:pt idx="1138">
                  <c:v>Jan 17, 2020</c:v>
                </c:pt>
                <c:pt idx="1139">
                  <c:v>Jan 20, 2020</c:v>
                </c:pt>
                <c:pt idx="1140">
                  <c:v>Jan 21, 2020</c:v>
                </c:pt>
                <c:pt idx="1141">
                  <c:v>Jan 22, 2020</c:v>
                </c:pt>
                <c:pt idx="1142">
                  <c:v>Jan 23, 2020</c:v>
                </c:pt>
                <c:pt idx="1143">
                  <c:v>Jan 24, 2020</c:v>
                </c:pt>
                <c:pt idx="1144">
                  <c:v>Jan 28, 2020</c:v>
                </c:pt>
                <c:pt idx="1145">
                  <c:v>Jan 29, 2020</c:v>
                </c:pt>
                <c:pt idx="1146">
                  <c:v>Jan 30, 2020</c:v>
                </c:pt>
                <c:pt idx="1147">
                  <c:v>Jan 31, 2020</c:v>
                </c:pt>
                <c:pt idx="1148">
                  <c:v>Feb 03, 2020</c:v>
                </c:pt>
                <c:pt idx="1149">
                  <c:v>Feb 04, 2020</c:v>
                </c:pt>
                <c:pt idx="1150">
                  <c:v>Feb 05, 2020</c:v>
                </c:pt>
                <c:pt idx="1151">
                  <c:v>Feb 06, 2020</c:v>
                </c:pt>
                <c:pt idx="1152">
                  <c:v>Feb 07, 2020</c:v>
                </c:pt>
                <c:pt idx="1153">
                  <c:v>Feb 10, 2020</c:v>
                </c:pt>
                <c:pt idx="1154">
                  <c:v>Feb 11, 2020</c:v>
                </c:pt>
                <c:pt idx="1155">
                  <c:v>Feb 12, 2020</c:v>
                </c:pt>
                <c:pt idx="1156">
                  <c:v>Feb 13, 2020</c:v>
                </c:pt>
                <c:pt idx="1157">
                  <c:v>Feb 14, 2020</c:v>
                </c:pt>
                <c:pt idx="1158">
                  <c:v>Feb 17, 2020</c:v>
                </c:pt>
                <c:pt idx="1159">
                  <c:v>Feb 18, 2020</c:v>
                </c:pt>
                <c:pt idx="1160">
                  <c:v>Feb 19, 2020</c:v>
                </c:pt>
                <c:pt idx="1161">
                  <c:v>Feb 20, 2020</c:v>
                </c:pt>
                <c:pt idx="1162">
                  <c:v>Feb 21, 2020</c:v>
                </c:pt>
                <c:pt idx="1163">
                  <c:v>Feb 24, 2020</c:v>
                </c:pt>
                <c:pt idx="1164">
                  <c:v>Feb 25, 2020</c:v>
                </c:pt>
                <c:pt idx="1165">
                  <c:v>Feb 26, 2020</c:v>
                </c:pt>
                <c:pt idx="1166">
                  <c:v>Feb 27, 2020</c:v>
                </c:pt>
                <c:pt idx="1167">
                  <c:v>Feb 28, 2020</c:v>
                </c:pt>
                <c:pt idx="1168">
                  <c:v>Mar 02, 2020</c:v>
                </c:pt>
                <c:pt idx="1169">
                  <c:v>Mar 03, 2020</c:v>
                </c:pt>
                <c:pt idx="1170">
                  <c:v>Mar 04, 2020</c:v>
                </c:pt>
                <c:pt idx="1171">
                  <c:v>Mar 05, 2020</c:v>
                </c:pt>
                <c:pt idx="1172">
                  <c:v>Mar 06, 2020</c:v>
                </c:pt>
                <c:pt idx="1173">
                  <c:v>Mar 09, 2020</c:v>
                </c:pt>
                <c:pt idx="1174">
                  <c:v>Mar 10, 2020</c:v>
                </c:pt>
                <c:pt idx="1175">
                  <c:v>Mar 11, 2020</c:v>
                </c:pt>
                <c:pt idx="1176">
                  <c:v>Mar 12, 2020</c:v>
                </c:pt>
                <c:pt idx="1177">
                  <c:v>Mar 13, 2020</c:v>
                </c:pt>
                <c:pt idx="1178">
                  <c:v>Mar 16, 2020</c:v>
                </c:pt>
                <c:pt idx="1179">
                  <c:v>Mar 17, 2020</c:v>
                </c:pt>
                <c:pt idx="1180">
                  <c:v>Mar 18, 2020</c:v>
                </c:pt>
                <c:pt idx="1181">
                  <c:v>Mar 19, 2020</c:v>
                </c:pt>
                <c:pt idx="1182">
                  <c:v>Mar 20, 2020</c:v>
                </c:pt>
                <c:pt idx="1183">
                  <c:v>Mar 23, 2020</c:v>
                </c:pt>
                <c:pt idx="1184">
                  <c:v>Mar 24, 2020</c:v>
                </c:pt>
                <c:pt idx="1185">
                  <c:v>Mar 25, 2020</c:v>
                </c:pt>
                <c:pt idx="1186">
                  <c:v>Mar 26, 2020</c:v>
                </c:pt>
                <c:pt idx="1187">
                  <c:v>Mar 27, 2020</c:v>
                </c:pt>
                <c:pt idx="1188">
                  <c:v>Mar 30, 2020</c:v>
                </c:pt>
                <c:pt idx="1189">
                  <c:v>Mar 31, 2020</c:v>
                </c:pt>
                <c:pt idx="1190">
                  <c:v>Apr 01, 2020</c:v>
                </c:pt>
                <c:pt idx="1191">
                  <c:v>Apr 02, 2020</c:v>
                </c:pt>
                <c:pt idx="1192">
                  <c:v>Apr 03, 2020</c:v>
                </c:pt>
                <c:pt idx="1193">
                  <c:v>Apr 06, 2020</c:v>
                </c:pt>
                <c:pt idx="1194">
                  <c:v>Apr 07, 2020</c:v>
                </c:pt>
                <c:pt idx="1195">
                  <c:v>Apr 08, 2020</c:v>
                </c:pt>
                <c:pt idx="1196">
                  <c:v>Apr 09, 2020</c:v>
                </c:pt>
                <c:pt idx="1197">
                  <c:v>Apr 10, 2020</c:v>
                </c:pt>
                <c:pt idx="1198">
                  <c:v>Apr 13, 2020</c:v>
                </c:pt>
                <c:pt idx="1199">
                  <c:v>Apr 14, 2020</c:v>
                </c:pt>
                <c:pt idx="1200">
                  <c:v>Apr 15, 2020</c:v>
                </c:pt>
                <c:pt idx="1201">
                  <c:v>Apr 16, 2020</c:v>
                </c:pt>
                <c:pt idx="1202">
                  <c:v>Apr 17, 2020</c:v>
                </c:pt>
                <c:pt idx="1203">
                  <c:v>Apr 20, 2020</c:v>
                </c:pt>
                <c:pt idx="1204">
                  <c:v>Apr 21, 2020</c:v>
                </c:pt>
                <c:pt idx="1205">
                  <c:v>Apr 22, 2020</c:v>
                </c:pt>
                <c:pt idx="1206">
                  <c:v>Apr 23, 2020</c:v>
                </c:pt>
                <c:pt idx="1207">
                  <c:v>Apr 24, 2020</c:v>
                </c:pt>
                <c:pt idx="1208">
                  <c:v>Apr 27, 2020</c:v>
                </c:pt>
                <c:pt idx="1209">
                  <c:v>Apr 28, 2020</c:v>
                </c:pt>
                <c:pt idx="1210">
                  <c:v>Apr 29, 2020</c:v>
                </c:pt>
                <c:pt idx="1211">
                  <c:v>Apr 30, 2020</c:v>
                </c:pt>
                <c:pt idx="1212">
                  <c:v>May 04, 2020</c:v>
                </c:pt>
                <c:pt idx="1213">
                  <c:v>May 05, 2020</c:v>
                </c:pt>
                <c:pt idx="1214">
                  <c:v>May 06, 2020</c:v>
                </c:pt>
                <c:pt idx="1215">
                  <c:v>May 08, 2020</c:v>
                </c:pt>
                <c:pt idx="1216">
                  <c:v>May 12, 2020</c:v>
                </c:pt>
                <c:pt idx="1217">
                  <c:v>May 13, 2020</c:v>
                </c:pt>
                <c:pt idx="1218">
                  <c:v>May 14, 2020</c:v>
                </c:pt>
                <c:pt idx="1219">
                  <c:v>May 15, 2020</c:v>
                </c:pt>
                <c:pt idx="1220">
                  <c:v>May 18, 2020</c:v>
                </c:pt>
                <c:pt idx="1221">
                  <c:v>May 19, 2020</c:v>
                </c:pt>
                <c:pt idx="1222">
                  <c:v>May 20, 2020</c:v>
                </c:pt>
                <c:pt idx="1223">
                  <c:v>May 21, 2020</c:v>
                </c:pt>
                <c:pt idx="1224">
                  <c:v>May 22, 2020</c:v>
                </c:pt>
                <c:pt idx="1225">
                  <c:v>May 27, 2020</c:v>
                </c:pt>
                <c:pt idx="1226">
                  <c:v>May 28, 2020</c:v>
                </c:pt>
                <c:pt idx="1227">
                  <c:v>May 29, 2020</c:v>
                </c:pt>
                <c:pt idx="1228">
                  <c:v>Jun 01, 2020</c:v>
                </c:pt>
                <c:pt idx="1229">
                  <c:v>Jun 02, 2020</c:v>
                </c:pt>
                <c:pt idx="1230">
                  <c:v>Jun 03, 2020</c:v>
                </c:pt>
                <c:pt idx="1231">
                  <c:v>Jun 04, 2020</c:v>
                </c:pt>
                <c:pt idx="1232">
                  <c:v>Jun 05, 2020</c:v>
                </c:pt>
                <c:pt idx="1233">
                  <c:v>Jun 09, 2020</c:v>
                </c:pt>
                <c:pt idx="1234">
                  <c:v>Jun 10, 2020</c:v>
                </c:pt>
                <c:pt idx="1235">
                  <c:v>Jun 11, 2020</c:v>
                </c:pt>
                <c:pt idx="1236">
                  <c:v>Jun 12, 2020</c:v>
                </c:pt>
                <c:pt idx="1237">
                  <c:v>Jun 15, 2020</c:v>
                </c:pt>
              </c:strCache>
            </c:strRef>
          </c:cat>
          <c:val>
            <c:numRef>
              <c:f>'[EATE Historical Data 15052015-15052020.csv]EATE Historical Data 15052015-1'!$B$2:$B$1239</c:f>
              <c:numCache>
                <c:formatCode>General</c:formatCode>
                <c:ptCount val="1238"/>
                <c:pt idx="0">
                  <c:v>1.1399999999999999</c:v>
                </c:pt>
                <c:pt idx="1">
                  <c:v>1.17</c:v>
                </c:pt>
                <c:pt idx="2">
                  <c:v>1.1299999999999999</c:v>
                </c:pt>
                <c:pt idx="3">
                  <c:v>1.0900000000000001</c:v>
                </c:pt>
                <c:pt idx="4">
                  <c:v>1.1000000000000001</c:v>
                </c:pt>
                <c:pt idx="5">
                  <c:v>1.03</c:v>
                </c:pt>
                <c:pt idx="6">
                  <c:v>1.05</c:v>
                </c:pt>
                <c:pt idx="7">
                  <c:v>1.06</c:v>
                </c:pt>
                <c:pt idx="8">
                  <c:v>1.02</c:v>
                </c:pt>
                <c:pt idx="9">
                  <c:v>1.01</c:v>
                </c:pt>
                <c:pt idx="10">
                  <c:v>1.02</c:v>
                </c:pt>
                <c:pt idx="11">
                  <c:v>1.07</c:v>
                </c:pt>
                <c:pt idx="12">
                  <c:v>1.07</c:v>
                </c:pt>
                <c:pt idx="13">
                  <c:v>1.06</c:v>
                </c:pt>
                <c:pt idx="14">
                  <c:v>1.04</c:v>
                </c:pt>
                <c:pt idx="15">
                  <c:v>0.995</c:v>
                </c:pt>
                <c:pt idx="16">
                  <c:v>0.96</c:v>
                </c:pt>
                <c:pt idx="17">
                  <c:v>0.95</c:v>
                </c:pt>
                <c:pt idx="18">
                  <c:v>1.05</c:v>
                </c:pt>
                <c:pt idx="19">
                  <c:v>1.02</c:v>
                </c:pt>
                <c:pt idx="20">
                  <c:v>1.01</c:v>
                </c:pt>
                <c:pt idx="21">
                  <c:v>1</c:v>
                </c:pt>
                <c:pt idx="22">
                  <c:v>1.05</c:v>
                </c:pt>
                <c:pt idx="23">
                  <c:v>1.05</c:v>
                </c:pt>
                <c:pt idx="24">
                  <c:v>1.0900000000000001</c:v>
                </c:pt>
                <c:pt idx="25">
                  <c:v>1.1100000000000001</c:v>
                </c:pt>
                <c:pt idx="26">
                  <c:v>1.1100000000000001</c:v>
                </c:pt>
                <c:pt idx="27">
                  <c:v>1.1399999999999999</c:v>
                </c:pt>
                <c:pt idx="28">
                  <c:v>1.1200000000000001</c:v>
                </c:pt>
                <c:pt idx="29">
                  <c:v>1.1100000000000001</c:v>
                </c:pt>
                <c:pt idx="30">
                  <c:v>1.06</c:v>
                </c:pt>
                <c:pt idx="31">
                  <c:v>1.06</c:v>
                </c:pt>
                <c:pt idx="32">
                  <c:v>1.08</c:v>
                </c:pt>
                <c:pt idx="33">
                  <c:v>1.0900000000000001</c:v>
                </c:pt>
                <c:pt idx="34">
                  <c:v>1.05</c:v>
                </c:pt>
                <c:pt idx="35">
                  <c:v>1.07</c:v>
                </c:pt>
                <c:pt idx="36">
                  <c:v>1.0900000000000001</c:v>
                </c:pt>
                <c:pt idx="37">
                  <c:v>1.03</c:v>
                </c:pt>
                <c:pt idx="38">
                  <c:v>1.07</c:v>
                </c:pt>
                <c:pt idx="39">
                  <c:v>1.1000000000000001</c:v>
                </c:pt>
                <c:pt idx="40">
                  <c:v>1.0900000000000001</c:v>
                </c:pt>
                <c:pt idx="41">
                  <c:v>1.1599999999999999</c:v>
                </c:pt>
                <c:pt idx="42">
                  <c:v>1.1599999999999999</c:v>
                </c:pt>
                <c:pt idx="43">
                  <c:v>1.1299999999999999</c:v>
                </c:pt>
                <c:pt idx="44">
                  <c:v>1.1599999999999999</c:v>
                </c:pt>
                <c:pt idx="45">
                  <c:v>1.1599999999999999</c:v>
                </c:pt>
                <c:pt idx="46">
                  <c:v>1.1599999999999999</c:v>
                </c:pt>
                <c:pt idx="47">
                  <c:v>1.1599999999999999</c:v>
                </c:pt>
                <c:pt idx="48">
                  <c:v>1.18</c:v>
                </c:pt>
                <c:pt idx="49">
                  <c:v>1.25</c:v>
                </c:pt>
                <c:pt idx="50">
                  <c:v>1.2</c:v>
                </c:pt>
                <c:pt idx="51">
                  <c:v>1.24</c:v>
                </c:pt>
                <c:pt idx="52">
                  <c:v>1.3</c:v>
                </c:pt>
                <c:pt idx="53">
                  <c:v>1.28</c:v>
                </c:pt>
                <c:pt idx="54">
                  <c:v>1.25</c:v>
                </c:pt>
                <c:pt idx="55">
                  <c:v>1.2</c:v>
                </c:pt>
                <c:pt idx="56">
                  <c:v>1.39</c:v>
                </c:pt>
                <c:pt idx="57">
                  <c:v>1.49</c:v>
                </c:pt>
                <c:pt idx="58">
                  <c:v>1.44</c:v>
                </c:pt>
                <c:pt idx="59">
                  <c:v>1.32</c:v>
                </c:pt>
                <c:pt idx="60">
                  <c:v>1.32</c:v>
                </c:pt>
                <c:pt idx="61">
                  <c:v>1.23</c:v>
                </c:pt>
                <c:pt idx="62">
                  <c:v>1.18</c:v>
                </c:pt>
                <c:pt idx="63">
                  <c:v>1.1399999999999999</c:v>
                </c:pt>
                <c:pt idx="64">
                  <c:v>1.04</c:v>
                </c:pt>
                <c:pt idx="65">
                  <c:v>1.06</c:v>
                </c:pt>
                <c:pt idx="66">
                  <c:v>1.03</c:v>
                </c:pt>
                <c:pt idx="67">
                  <c:v>1.02</c:v>
                </c:pt>
                <c:pt idx="68">
                  <c:v>0.93500000000000005</c:v>
                </c:pt>
                <c:pt idx="69">
                  <c:v>0.82</c:v>
                </c:pt>
                <c:pt idx="70">
                  <c:v>0.81</c:v>
                </c:pt>
                <c:pt idx="71">
                  <c:v>0.82</c:v>
                </c:pt>
                <c:pt idx="72">
                  <c:v>0.87</c:v>
                </c:pt>
                <c:pt idx="73">
                  <c:v>0.87</c:v>
                </c:pt>
                <c:pt idx="74">
                  <c:v>0.84</c:v>
                </c:pt>
                <c:pt idx="75">
                  <c:v>0.83</c:v>
                </c:pt>
                <c:pt idx="76">
                  <c:v>0.86499999999999999</c:v>
                </c:pt>
                <c:pt idx="77">
                  <c:v>0.93</c:v>
                </c:pt>
                <c:pt idx="78">
                  <c:v>0.93</c:v>
                </c:pt>
                <c:pt idx="79">
                  <c:v>0.93500000000000005</c:v>
                </c:pt>
                <c:pt idx="80">
                  <c:v>1.02</c:v>
                </c:pt>
                <c:pt idx="81">
                  <c:v>1</c:v>
                </c:pt>
                <c:pt idx="82">
                  <c:v>1.06</c:v>
                </c:pt>
                <c:pt idx="83">
                  <c:v>1.05</c:v>
                </c:pt>
                <c:pt idx="84">
                  <c:v>0.995</c:v>
                </c:pt>
                <c:pt idx="85">
                  <c:v>1.05</c:v>
                </c:pt>
                <c:pt idx="86">
                  <c:v>1.06</c:v>
                </c:pt>
                <c:pt idx="87">
                  <c:v>1.04</c:v>
                </c:pt>
                <c:pt idx="88">
                  <c:v>1.05</c:v>
                </c:pt>
                <c:pt idx="89">
                  <c:v>1.04</c:v>
                </c:pt>
                <c:pt idx="90">
                  <c:v>1.08</c:v>
                </c:pt>
                <c:pt idx="91">
                  <c:v>1.1100000000000001</c:v>
                </c:pt>
                <c:pt idx="92">
                  <c:v>1.0900000000000001</c:v>
                </c:pt>
                <c:pt idx="93">
                  <c:v>1.05</c:v>
                </c:pt>
                <c:pt idx="94">
                  <c:v>1.07</c:v>
                </c:pt>
                <c:pt idx="95">
                  <c:v>1.08</c:v>
                </c:pt>
                <c:pt idx="96">
                  <c:v>1.17</c:v>
                </c:pt>
                <c:pt idx="97">
                  <c:v>1.23</c:v>
                </c:pt>
                <c:pt idx="98">
                  <c:v>1.28</c:v>
                </c:pt>
                <c:pt idx="99">
                  <c:v>1.22</c:v>
                </c:pt>
                <c:pt idx="100">
                  <c:v>1.24</c:v>
                </c:pt>
                <c:pt idx="101">
                  <c:v>1.25</c:v>
                </c:pt>
                <c:pt idx="102">
                  <c:v>1.2</c:v>
                </c:pt>
                <c:pt idx="103">
                  <c:v>1.23</c:v>
                </c:pt>
                <c:pt idx="104">
                  <c:v>1.22</c:v>
                </c:pt>
                <c:pt idx="105">
                  <c:v>1.2</c:v>
                </c:pt>
                <c:pt idx="106">
                  <c:v>1.18</c:v>
                </c:pt>
                <c:pt idx="107">
                  <c:v>1.18</c:v>
                </c:pt>
                <c:pt idx="108">
                  <c:v>1.1499999999999999</c:v>
                </c:pt>
                <c:pt idx="109">
                  <c:v>1.23</c:v>
                </c:pt>
                <c:pt idx="110">
                  <c:v>1.28</c:v>
                </c:pt>
                <c:pt idx="111">
                  <c:v>1.24</c:v>
                </c:pt>
                <c:pt idx="112">
                  <c:v>1.35</c:v>
                </c:pt>
                <c:pt idx="113">
                  <c:v>1.3</c:v>
                </c:pt>
                <c:pt idx="114">
                  <c:v>1.28</c:v>
                </c:pt>
                <c:pt idx="115">
                  <c:v>1.28</c:v>
                </c:pt>
                <c:pt idx="116">
                  <c:v>1.28</c:v>
                </c:pt>
                <c:pt idx="117">
                  <c:v>1.35</c:v>
                </c:pt>
                <c:pt idx="118">
                  <c:v>1.33</c:v>
                </c:pt>
                <c:pt idx="119">
                  <c:v>1.37</c:v>
                </c:pt>
                <c:pt idx="120">
                  <c:v>1.35</c:v>
                </c:pt>
                <c:pt idx="121">
                  <c:v>1.35</c:v>
                </c:pt>
                <c:pt idx="122">
                  <c:v>1.37</c:v>
                </c:pt>
                <c:pt idx="123">
                  <c:v>1.38</c:v>
                </c:pt>
                <c:pt idx="124">
                  <c:v>1.33</c:v>
                </c:pt>
                <c:pt idx="125">
                  <c:v>1.27</c:v>
                </c:pt>
                <c:pt idx="126">
                  <c:v>1.22</c:v>
                </c:pt>
                <c:pt idx="127">
                  <c:v>1.22</c:v>
                </c:pt>
                <c:pt idx="128">
                  <c:v>1.25</c:v>
                </c:pt>
                <c:pt idx="129">
                  <c:v>1.28</c:v>
                </c:pt>
                <c:pt idx="130">
                  <c:v>1.34</c:v>
                </c:pt>
                <c:pt idx="131">
                  <c:v>1.33</c:v>
                </c:pt>
                <c:pt idx="132">
                  <c:v>1.29</c:v>
                </c:pt>
                <c:pt idx="133">
                  <c:v>1.34</c:v>
                </c:pt>
                <c:pt idx="134">
                  <c:v>1.31</c:v>
                </c:pt>
                <c:pt idx="135">
                  <c:v>1.3</c:v>
                </c:pt>
                <c:pt idx="136">
                  <c:v>1.3</c:v>
                </c:pt>
                <c:pt idx="137">
                  <c:v>1.28</c:v>
                </c:pt>
                <c:pt idx="138">
                  <c:v>1.27</c:v>
                </c:pt>
                <c:pt idx="139">
                  <c:v>1.27</c:v>
                </c:pt>
                <c:pt idx="140">
                  <c:v>1.23</c:v>
                </c:pt>
                <c:pt idx="141">
                  <c:v>1.26</c:v>
                </c:pt>
                <c:pt idx="142">
                  <c:v>1.27</c:v>
                </c:pt>
                <c:pt idx="143">
                  <c:v>1.28</c:v>
                </c:pt>
                <c:pt idx="144">
                  <c:v>1.26</c:v>
                </c:pt>
                <c:pt idx="145">
                  <c:v>1.23</c:v>
                </c:pt>
                <c:pt idx="146">
                  <c:v>1.22</c:v>
                </c:pt>
                <c:pt idx="147">
                  <c:v>1.2</c:v>
                </c:pt>
                <c:pt idx="148">
                  <c:v>1.17</c:v>
                </c:pt>
                <c:pt idx="149">
                  <c:v>1.1599999999999999</c:v>
                </c:pt>
                <c:pt idx="150">
                  <c:v>1.1399999999999999</c:v>
                </c:pt>
                <c:pt idx="151">
                  <c:v>1.19</c:v>
                </c:pt>
                <c:pt idx="152">
                  <c:v>1.17</c:v>
                </c:pt>
                <c:pt idx="153">
                  <c:v>1.1399999999999999</c:v>
                </c:pt>
                <c:pt idx="154">
                  <c:v>1.1299999999999999</c:v>
                </c:pt>
                <c:pt idx="155">
                  <c:v>1.1100000000000001</c:v>
                </c:pt>
                <c:pt idx="156">
                  <c:v>1.0900000000000001</c:v>
                </c:pt>
                <c:pt idx="157">
                  <c:v>1.1000000000000001</c:v>
                </c:pt>
                <c:pt idx="158">
                  <c:v>1.07</c:v>
                </c:pt>
                <c:pt idx="159">
                  <c:v>1.08</c:v>
                </c:pt>
                <c:pt idx="160">
                  <c:v>1.1200000000000001</c:v>
                </c:pt>
                <c:pt idx="161">
                  <c:v>1.1200000000000001</c:v>
                </c:pt>
                <c:pt idx="162">
                  <c:v>1.1200000000000001</c:v>
                </c:pt>
                <c:pt idx="163">
                  <c:v>1.1200000000000001</c:v>
                </c:pt>
                <c:pt idx="164">
                  <c:v>1.1200000000000001</c:v>
                </c:pt>
                <c:pt idx="165">
                  <c:v>1.0900000000000001</c:v>
                </c:pt>
                <c:pt idx="166">
                  <c:v>1.04</c:v>
                </c:pt>
                <c:pt idx="167">
                  <c:v>1.06</c:v>
                </c:pt>
                <c:pt idx="168">
                  <c:v>1.02</c:v>
                </c:pt>
                <c:pt idx="169">
                  <c:v>1</c:v>
                </c:pt>
                <c:pt idx="170">
                  <c:v>1.0900000000000001</c:v>
                </c:pt>
                <c:pt idx="171">
                  <c:v>1.06</c:v>
                </c:pt>
                <c:pt idx="172">
                  <c:v>1.06</c:v>
                </c:pt>
                <c:pt idx="173">
                  <c:v>1.05</c:v>
                </c:pt>
                <c:pt idx="174">
                  <c:v>1.06</c:v>
                </c:pt>
                <c:pt idx="175">
                  <c:v>1.03</c:v>
                </c:pt>
                <c:pt idx="176">
                  <c:v>1.07</c:v>
                </c:pt>
                <c:pt idx="177">
                  <c:v>1.04</c:v>
                </c:pt>
                <c:pt idx="178">
                  <c:v>1.03</c:v>
                </c:pt>
                <c:pt idx="179">
                  <c:v>1.03</c:v>
                </c:pt>
                <c:pt idx="180">
                  <c:v>1.02</c:v>
                </c:pt>
                <c:pt idx="181">
                  <c:v>1.03</c:v>
                </c:pt>
                <c:pt idx="182">
                  <c:v>1.06</c:v>
                </c:pt>
                <c:pt idx="183">
                  <c:v>1.1000000000000001</c:v>
                </c:pt>
                <c:pt idx="184">
                  <c:v>1.07</c:v>
                </c:pt>
                <c:pt idx="185">
                  <c:v>1.0900000000000001</c:v>
                </c:pt>
                <c:pt idx="186">
                  <c:v>1.0900000000000001</c:v>
                </c:pt>
                <c:pt idx="187">
                  <c:v>1.1299999999999999</c:v>
                </c:pt>
                <c:pt idx="188">
                  <c:v>1.1000000000000001</c:v>
                </c:pt>
                <c:pt idx="189">
                  <c:v>1.0900000000000001</c:v>
                </c:pt>
                <c:pt idx="190">
                  <c:v>1.04</c:v>
                </c:pt>
                <c:pt idx="191">
                  <c:v>1.08</c:v>
                </c:pt>
                <c:pt idx="192">
                  <c:v>1.1299999999999999</c:v>
                </c:pt>
                <c:pt idx="193">
                  <c:v>1.1200000000000001</c:v>
                </c:pt>
                <c:pt idx="194">
                  <c:v>1.1200000000000001</c:v>
                </c:pt>
                <c:pt idx="195">
                  <c:v>1.1200000000000001</c:v>
                </c:pt>
                <c:pt idx="196">
                  <c:v>1.1299999999999999</c:v>
                </c:pt>
                <c:pt idx="197">
                  <c:v>1.1100000000000001</c:v>
                </c:pt>
                <c:pt idx="198">
                  <c:v>1.1000000000000001</c:v>
                </c:pt>
                <c:pt idx="199">
                  <c:v>1.08</c:v>
                </c:pt>
                <c:pt idx="200">
                  <c:v>1.06</c:v>
                </c:pt>
                <c:pt idx="201">
                  <c:v>1.08</c:v>
                </c:pt>
                <c:pt idx="202">
                  <c:v>1.08</c:v>
                </c:pt>
                <c:pt idx="203">
                  <c:v>1.1000000000000001</c:v>
                </c:pt>
                <c:pt idx="204">
                  <c:v>1.1100000000000001</c:v>
                </c:pt>
                <c:pt idx="205">
                  <c:v>1.18</c:v>
                </c:pt>
                <c:pt idx="206">
                  <c:v>1.1599999999999999</c:v>
                </c:pt>
                <c:pt idx="207">
                  <c:v>1.17</c:v>
                </c:pt>
                <c:pt idx="208">
                  <c:v>1.1599999999999999</c:v>
                </c:pt>
                <c:pt idx="209">
                  <c:v>1.1599999999999999</c:v>
                </c:pt>
                <c:pt idx="210">
                  <c:v>1.17</c:v>
                </c:pt>
                <c:pt idx="211">
                  <c:v>1.21</c:v>
                </c:pt>
                <c:pt idx="212">
                  <c:v>1.22</c:v>
                </c:pt>
                <c:pt idx="213">
                  <c:v>1.19</c:v>
                </c:pt>
                <c:pt idx="214">
                  <c:v>1.18</c:v>
                </c:pt>
                <c:pt idx="215">
                  <c:v>1.18</c:v>
                </c:pt>
                <c:pt idx="216">
                  <c:v>1.18</c:v>
                </c:pt>
                <c:pt idx="217">
                  <c:v>1.19</c:v>
                </c:pt>
                <c:pt idx="218">
                  <c:v>1.19</c:v>
                </c:pt>
                <c:pt idx="219">
                  <c:v>1.21</c:v>
                </c:pt>
                <c:pt idx="220">
                  <c:v>1.21</c:v>
                </c:pt>
                <c:pt idx="221">
                  <c:v>1.21</c:v>
                </c:pt>
                <c:pt idx="222">
                  <c:v>1.21</c:v>
                </c:pt>
                <c:pt idx="223">
                  <c:v>1.18</c:v>
                </c:pt>
                <c:pt idx="224">
                  <c:v>1.17</c:v>
                </c:pt>
                <c:pt idx="225">
                  <c:v>1.1599999999999999</c:v>
                </c:pt>
                <c:pt idx="226">
                  <c:v>1.1599999999999999</c:v>
                </c:pt>
                <c:pt idx="227">
                  <c:v>1.1399999999999999</c:v>
                </c:pt>
                <c:pt idx="228">
                  <c:v>1.1299999999999999</c:v>
                </c:pt>
                <c:pt idx="229">
                  <c:v>1.1299999999999999</c:v>
                </c:pt>
                <c:pt idx="230">
                  <c:v>1.1200000000000001</c:v>
                </c:pt>
                <c:pt idx="231">
                  <c:v>1.08</c:v>
                </c:pt>
                <c:pt idx="232">
                  <c:v>1.1399999999999999</c:v>
                </c:pt>
                <c:pt idx="233">
                  <c:v>1.1499999999999999</c:v>
                </c:pt>
                <c:pt idx="234">
                  <c:v>1.1499999999999999</c:v>
                </c:pt>
                <c:pt idx="235">
                  <c:v>1.1299999999999999</c:v>
                </c:pt>
                <c:pt idx="236">
                  <c:v>1.1200000000000001</c:v>
                </c:pt>
                <c:pt idx="237">
                  <c:v>1.1000000000000001</c:v>
                </c:pt>
                <c:pt idx="238">
                  <c:v>1.0900000000000001</c:v>
                </c:pt>
                <c:pt idx="239">
                  <c:v>1.07</c:v>
                </c:pt>
                <c:pt idx="240">
                  <c:v>1.07</c:v>
                </c:pt>
                <c:pt idx="241">
                  <c:v>1.07</c:v>
                </c:pt>
                <c:pt idx="242">
                  <c:v>1.08</c:v>
                </c:pt>
                <c:pt idx="243">
                  <c:v>1.08</c:v>
                </c:pt>
                <c:pt idx="244">
                  <c:v>1.06</c:v>
                </c:pt>
                <c:pt idx="245">
                  <c:v>1.08</c:v>
                </c:pt>
                <c:pt idx="246">
                  <c:v>1.1000000000000001</c:v>
                </c:pt>
                <c:pt idx="247">
                  <c:v>1.1000000000000001</c:v>
                </c:pt>
                <c:pt idx="248">
                  <c:v>1.07</c:v>
                </c:pt>
                <c:pt idx="249">
                  <c:v>1.1299999999999999</c:v>
                </c:pt>
                <c:pt idx="250">
                  <c:v>1.1000000000000001</c:v>
                </c:pt>
                <c:pt idx="251">
                  <c:v>1.1200000000000001</c:v>
                </c:pt>
                <c:pt idx="252">
                  <c:v>1.1000000000000001</c:v>
                </c:pt>
                <c:pt idx="253">
                  <c:v>1.1000000000000001</c:v>
                </c:pt>
                <c:pt idx="254">
                  <c:v>1.1000000000000001</c:v>
                </c:pt>
                <c:pt idx="255">
                  <c:v>1.1000000000000001</c:v>
                </c:pt>
                <c:pt idx="256">
                  <c:v>1.1100000000000001</c:v>
                </c:pt>
                <c:pt idx="257">
                  <c:v>1.1000000000000001</c:v>
                </c:pt>
                <c:pt idx="258">
                  <c:v>1.1000000000000001</c:v>
                </c:pt>
                <c:pt idx="259">
                  <c:v>1.08</c:v>
                </c:pt>
                <c:pt idx="260">
                  <c:v>1.1000000000000001</c:v>
                </c:pt>
                <c:pt idx="261">
                  <c:v>1.1000000000000001</c:v>
                </c:pt>
                <c:pt idx="262">
                  <c:v>1.17</c:v>
                </c:pt>
                <c:pt idx="263">
                  <c:v>1.1200000000000001</c:v>
                </c:pt>
                <c:pt idx="264">
                  <c:v>1.1000000000000001</c:v>
                </c:pt>
                <c:pt idx="265">
                  <c:v>1.1000000000000001</c:v>
                </c:pt>
                <c:pt idx="266">
                  <c:v>1.0900000000000001</c:v>
                </c:pt>
                <c:pt idx="267">
                  <c:v>1.0900000000000001</c:v>
                </c:pt>
                <c:pt idx="268">
                  <c:v>1.06</c:v>
                </c:pt>
                <c:pt idx="269">
                  <c:v>1.05</c:v>
                </c:pt>
                <c:pt idx="270">
                  <c:v>1</c:v>
                </c:pt>
                <c:pt idx="271">
                  <c:v>1</c:v>
                </c:pt>
                <c:pt idx="272">
                  <c:v>1</c:v>
                </c:pt>
                <c:pt idx="273">
                  <c:v>1.02</c:v>
                </c:pt>
                <c:pt idx="274">
                  <c:v>1</c:v>
                </c:pt>
                <c:pt idx="275">
                  <c:v>1.03</c:v>
                </c:pt>
                <c:pt idx="276">
                  <c:v>1.01</c:v>
                </c:pt>
                <c:pt idx="277">
                  <c:v>0.98</c:v>
                </c:pt>
                <c:pt idx="278">
                  <c:v>0.98499999999999999</c:v>
                </c:pt>
                <c:pt idx="279">
                  <c:v>0.97499999999999998</c:v>
                </c:pt>
                <c:pt idx="280">
                  <c:v>0.97499999999999998</c:v>
                </c:pt>
                <c:pt idx="281">
                  <c:v>0.97499999999999998</c:v>
                </c:pt>
                <c:pt idx="282">
                  <c:v>0.98</c:v>
                </c:pt>
                <c:pt idx="283">
                  <c:v>0.98</c:v>
                </c:pt>
                <c:pt idx="284">
                  <c:v>1</c:v>
                </c:pt>
                <c:pt idx="285">
                  <c:v>0.995</c:v>
                </c:pt>
                <c:pt idx="286">
                  <c:v>0.98</c:v>
                </c:pt>
                <c:pt idx="287">
                  <c:v>0.97499999999999998</c:v>
                </c:pt>
                <c:pt idx="288">
                  <c:v>0.97</c:v>
                </c:pt>
                <c:pt idx="289">
                  <c:v>0.97499999999999998</c:v>
                </c:pt>
                <c:pt idx="290">
                  <c:v>0.96</c:v>
                </c:pt>
                <c:pt idx="291">
                  <c:v>0.95</c:v>
                </c:pt>
                <c:pt idx="292">
                  <c:v>0.93500000000000005</c:v>
                </c:pt>
                <c:pt idx="293">
                  <c:v>0.92500000000000004</c:v>
                </c:pt>
                <c:pt idx="294">
                  <c:v>0.88500000000000001</c:v>
                </c:pt>
                <c:pt idx="295">
                  <c:v>0.85499999999999998</c:v>
                </c:pt>
                <c:pt idx="296">
                  <c:v>0.89</c:v>
                </c:pt>
                <c:pt idx="297">
                  <c:v>0.88</c:v>
                </c:pt>
                <c:pt idx="298">
                  <c:v>0.88</c:v>
                </c:pt>
                <c:pt idx="299">
                  <c:v>0.88</c:v>
                </c:pt>
                <c:pt idx="300">
                  <c:v>0.91</c:v>
                </c:pt>
                <c:pt idx="301">
                  <c:v>0.88500000000000001</c:v>
                </c:pt>
                <c:pt idx="302">
                  <c:v>0.88</c:v>
                </c:pt>
                <c:pt idx="303">
                  <c:v>0.85499999999999998</c:v>
                </c:pt>
                <c:pt idx="304">
                  <c:v>0.85499999999999998</c:v>
                </c:pt>
                <c:pt idx="305">
                  <c:v>0.83</c:v>
                </c:pt>
                <c:pt idx="306">
                  <c:v>0.81</c:v>
                </c:pt>
                <c:pt idx="307">
                  <c:v>0.82</c:v>
                </c:pt>
                <c:pt idx="308">
                  <c:v>0.8</c:v>
                </c:pt>
                <c:pt idx="309">
                  <c:v>0.75</c:v>
                </c:pt>
                <c:pt idx="310">
                  <c:v>0.80500000000000005</c:v>
                </c:pt>
                <c:pt idx="311">
                  <c:v>0.81</c:v>
                </c:pt>
                <c:pt idx="312">
                  <c:v>0.78500000000000003</c:v>
                </c:pt>
                <c:pt idx="313">
                  <c:v>0.78</c:v>
                </c:pt>
                <c:pt idx="314">
                  <c:v>0.78</c:v>
                </c:pt>
                <c:pt idx="315">
                  <c:v>0.79</c:v>
                </c:pt>
                <c:pt idx="316">
                  <c:v>0.78</c:v>
                </c:pt>
                <c:pt idx="317">
                  <c:v>0.82499999999999996</c:v>
                </c:pt>
                <c:pt idx="318">
                  <c:v>0.8</c:v>
                </c:pt>
                <c:pt idx="319">
                  <c:v>0.79500000000000004</c:v>
                </c:pt>
                <c:pt idx="320">
                  <c:v>0.79500000000000004</c:v>
                </c:pt>
                <c:pt idx="321">
                  <c:v>0.80500000000000005</c:v>
                </c:pt>
                <c:pt idx="322">
                  <c:v>0.82</c:v>
                </c:pt>
                <c:pt idx="323">
                  <c:v>0.82</c:v>
                </c:pt>
                <c:pt idx="324">
                  <c:v>0.82</c:v>
                </c:pt>
                <c:pt idx="325">
                  <c:v>0.81</c:v>
                </c:pt>
                <c:pt idx="326">
                  <c:v>0.8</c:v>
                </c:pt>
                <c:pt idx="327">
                  <c:v>0.77500000000000002</c:v>
                </c:pt>
                <c:pt idx="328">
                  <c:v>0.79</c:v>
                </c:pt>
                <c:pt idx="329">
                  <c:v>0.78500000000000003</c:v>
                </c:pt>
                <c:pt idx="330">
                  <c:v>0.76</c:v>
                </c:pt>
                <c:pt idx="331">
                  <c:v>0.76</c:v>
                </c:pt>
                <c:pt idx="332">
                  <c:v>0.745</c:v>
                </c:pt>
                <c:pt idx="333">
                  <c:v>0.71499999999999997</c:v>
                </c:pt>
                <c:pt idx="334">
                  <c:v>0.72</c:v>
                </c:pt>
                <c:pt idx="335">
                  <c:v>0.71</c:v>
                </c:pt>
                <c:pt idx="336">
                  <c:v>0.71499999999999997</c:v>
                </c:pt>
                <c:pt idx="337">
                  <c:v>0.71499999999999997</c:v>
                </c:pt>
                <c:pt idx="338">
                  <c:v>0.72</c:v>
                </c:pt>
                <c:pt idx="339">
                  <c:v>0.72</c:v>
                </c:pt>
                <c:pt idx="340">
                  <c:v>0.72</c:v>
                </c:pt>
                <c:pt idx="341">
                  <c:v>0.70499999999999996</c:v>
                </c:pt>
                <c:pt idx="342">
                  <c:v>0.70499999999999996</c:v>
                </c:pt>
                <c:pt idx="343">
                  <c:v>0.70499999999999996</c:v>
                </c:pt>
                <c:pt idx="344">
                  <c:v>0.69499999999999995</c:v>
                </c:pt>
                <c:pt idx="345">
                  <c:v>0.65500000000000003</c:v>
                </c:pt>
                <c:pt idx="346">
                  <c:v>0.68500000000000005</c:v>
                </c:pt>
                <c:pt idx="347">
                  <c:v>0.66500000000000004</c:v>
                </c:pt>
                <c:pt idx="348">
                  <c:v>0.67500000000000004</c:v>
                </c:pt>
                <c:pt idx="349">
                  <c:v>0.66</c:v>
                </c:pt>
                <c:pt idx="350">
                  <c:v>0.66</c:v>
                </c:pt>
                <c:pt idx="351">
                  <c:v>0.66</c:v>
                </c:pt>
                <c:pt idx="352">
                  <c:v>0.69</c:v>
                </c:pt>
                <c:pt idx="353">
                  <c:v>0.69</c:v>
                </c:pt>
                <c:pt idx="354">
                  <c:v>0.77</c:v>
                </c:pt>
                <c:pt idx="355">
                  <c:v>0.76500000000000001</c:v>
                </c:pt>
                <c:pt idx="356">
                  <c:v>0.73499999999999999</c:v>
                </c:pt>
                <c:pt idx="357">
                  <c:v>0.73499999999999999</c:v>
                </c:pt>
                <c:pt idx="358">
                  <c:v>0.72</c:v>
                </c:pt>
                <c:pt idx="359">
                  <c:v>0.7</c:v>
                </c:pt>
                <c:pt idx="360">
                  <c:v>0.68</c:v>
                </c:pt>
                <c:pt idx="361">
                  <c:v>0.68500000000000005</c:v>
                </c:pt>
                <c:pt idx="362">
                  <c:v>0.67</c:v>
                </c:pt>
                <c:pt idx="363">
                  <c:v>0.65500000000000003</c:v>
                </c:pt>
                <c:pt idx="364">
                  <c:v>0.67500000000000004</c:v>
                </c:pt>
                <c:pt idx="365">
                  <c:v>0.66</c:v>
                </c:pt>
                <c:pt idx="366">
                  <c:v>0.64500000000000002</c:v>
                </c:pt>
                <c:pt idx="367">
                  <c:v>0.66</c:v>
                </c:pt>
                <c:pt idx="368">
                  <c:v>0.65500000000000003</c:v>
                </c:pt>
                <c:pt idx="369">
                  <c:v>0.65500000000000003</c:v>
                </c:pt>
                <c:pt idx="370">
                  <c:v>0.65</c:v>
                </c:pt>
                <c:pt idx="371">
                  <c:v>0.65</c:v>
                </c:pt>
                <c:pt idx="372">
                  <c:v>0.62</c:v>
                </c:pt>
                <c:pt idx="373">
                  <c:v>0.61</c:v>
                </c:pt>
                <c:pt idx="374">
                  <c:v>0.61</c:v>
                </c:pt>
                <c:pt idx="375">
                  <c:v>0.58499999999999996</c:v>
                </c:pt>
                <c:pt idx="376">
                  <c:v>0.51500000000000001</c:v>
                </c:pt>
                <c:pt idx="377">
                  <c:v>0.45</c:v>
                </c:pt>
                <c:pt idx="378">
                  <c:v>0.46</c:v>
                </c:pt>
                <c:pt idx="379">
                  <c:v>0.51</c:v>
                </c:pt>
                <c:pt idx="380">
                  <c:v>0.53</c:v>
                </c:pt>
                <c:pt idx="381">
                  <c:v>0.55500000000000005</c:v>
                </c:pt>
                <c:pt idx="382">
                  <c:v>0.55000000000000004</c:v>
                </c:pt>
                <c:pt idx="383">
                  <c:v>0.52</c:v>
                </c:pt>
                <c:pt idx="384">
                  <c:v>0.51</c:v>
                </c:pt>
                <c:pt idx="385">
                  <c:v>0.53500000000000003</c:v>
                </c:pt>
                <c:pt idx="386">
                  <c:v>0.55000000000000004</c:v>
                </c:pt>
                <c:pt idx="387">
                  <c:v>0.54500000000000004</c:v>
                </c:pt>
                <c:pt idx="388">
                  <c:v>0.53500000000000003</c:v>
                </c:pt>
                <c:pt idx="389">
                  <c:v>0.55000000000000004</c:v>
                </c:pt>
                <c:pt idx="390">
                  <c:v>0.6</c:v>
                </c:pt>
                <c:pt idx="391">
                  <c:v>0.6</c:v>
                </c:pt>
                <c:pt idx="392">
                  <c:v>0.6</c:v>
                </c:pt>
                <c:pt idx="393">
                  <c:v>0.59</c:v>
                </c:pt>
                <c:pt idx="394">
                  <c:v>0.57499999999999996</c:v>
                </c:pt>
                <c:pt idx="395">
                  <c:v>0.63500000000000001</c:v>
                </c:pt>
                <c:pt idx="396">
                  <c:v>0.64500000000000002</c:v>
                </c:pt>
                <c:pt idx="397">
                  <c:v>0.63500000000000001</c:v>
                </c:pt>
                <c:pt idx="398">
                  <c:v>0.62</c:v>
                </c:pt>
                <c:pt idx="399">
                  <c:v>0.63500000000000001</c:v>
                </c:pt>
                <c:pt idx="400">
                  <c:v>0.64</c:v>
                </c:pt>
                <c:pt idx="401">
                  <c:v>0.66500000000000004</c:v>
                </c:pt>
                <c:pt idx="402">
                  <c:v>0.66500000000000004</c:v>
                </c:pt>
                <c:pt idx="403">
                  <c:v>0.66500000000000004</c:v>
                </c:pt>
                <c:pt idx="404">
                  <c:v>0.65500000000000003</c:v>
                </c:pt>
                <c:pt idx="405">
                  <c:v>0.68</c:v>
                </c:pt>
                <c:pt idx="406">
                  <c:v>0.71</c:v>
                </c:pt>
                <c:pt idx="407">
                  <c:v>0.7</c:v>
                </c:pt>
                <c:pt idx="408">
                  <c:v>0.69499999999999995</c:v>
                </c:pt>
                <c:pt idx="409">
                  <c:v>0.7</c:v>
                </c:pt>
                <c:pt idx="410">
                  <c:v>0.68500000000000005</c:v>
                </c:pt>
                <c:pt idx="411">
                  <c:v>0.7</c:v>
                </c:pt>
                <c:pt idx="412">
                  <c:v>0.69</c:v>
                </c:pt>
                <c:pt idx="413">
                  <c:v>0.68</c:v>
                </c:pt>
                <c:pt idx="414">
                  <c:v>0.68</c:v>
                </c:pt>
                <c:pt idx="415">
                  <c:v>0.67</c:v>
                </c:pt>
                <c:pt idx="416">
                  <c:v>0.68</c:v>
                </c:pt>
                <c:pt idx="417">
                  <c:v>0.67500000000000004</c:v>
                </c:pt>
                <c:pt idx="418">
                  <c:v>0.66500000000000004</c:v>
                </c:pt>
                <c:pt idx="419">
                  <c:v>0.68500000000000005</c:v>
                </c:pt>
                <c:pt idx="420">
                  <c:v>0.71</c:v>
                </c:pt>
                <c:pt idx="421">
                  <c:v>0.72</c:v>
                </c:pt>
                <c:pt idx="422">
                  <c:v>0.7</c:v>
                </c:pt>
                <c:pt idx="423">
                  <c:v>0.69</c:v>
                </c:pt>
                <c:pt idx="424">
                  <c:v>0.69</c:v>
                </c:pt>
                <c:pt idx="425">
                  <c:v>0.69499999999999995</c:v>
                </c:pt>
                <c:pt idx="426">
                  <c:v>0.7</c:v>
                </c:pt>
                <c:pt idx="427">
                  <c:v>0.68</c:v>
                </c:pt>
                <c:pt idx="428">
                  <c:v>0.67500000000000004</c:v>
                </c:pt>
                <c:pt idx="429">
                  <c:v>0.69</c:v>
                </c:pt>
                <c:pt idx="430">
                  <c:v>0.68500000000000005</c:v>
                </c:pt>
                <c:pt idx="431">
                  <c:v>0.68500000000000005</c:v>
                </c:pt>
                <c:pt idx="432">
                  <c:v>0.68</c:v>
                </c:pt>
                <c:pt idx="433">
                  <c:v>0.67500000000000004</c:v>
                </c:pt>
                <c:pt idx="434">
                  <c:v>0.69</c:v>
                </c:pt>
                <c:pt idx="435">
                  <c:v>0.68</c:v>
                </c:pt>
                <c:pt idx="436">
                  <c:v>0.64</c:v>
                </c:pt>
                <c:pt idx="437">
                  <c:v>0.67</c:v>
                </c:pt>
                <c:pt idx="438">
                  <c:v>0.67</c:v>
                </c:pt>
                <c:pt idx="439">
                  <c:v>0.67</c:v>
                </c:pt>
                <c:pt idx="440">
                  <c:v>0.67</c:v>
                </c:pt>
                <c:pt idx="441">
                  <c:v>0.67</c:v>
                </c:pt>
                <c:pt idx="442">
                  <c:v>0.67</c:v>
                </c:pt>
                <c:pt idx="443">
                  <c:v>0.67500000000000004</c:v>
                </c:pt>
                <c:pt idx="444">
                  <c:v>0.67</c:v>
                </c:pt>
                <c:pt idx="445">
                  <c:v>0.66500000000000004</c:v>
                </c:pt>
                <c:pt idx="446">
                  <c:v>0.66</c:v>
                </c:pt>
                <c:pt idx="447">
                  <c:v>0.67</c:v>
                </c:pt>
                <c:pt idx="448">
                  <c:v>0.69</c:v>
                </c:pt>
                <c:pt idx="449">
                  <c:v>0.70499999999999996</c:v>
                </c:pt>
                <c:pt idx="450">
                  <c:v>0.69499999999999995</c:v>
                </c:pt>
                <c:pt idx="451">
                  <c:v>0.68</c:v>
                </c:pt>
                <c:pt idx="452">
                  <c:v>0.67</c:v>
                </c:pt>
                <c:pt idx="453">
                  <c:v>0.68500000000000005</c:v>
                </c:pt>
                <c:pt idx="454">
                  <c:v>0.69499999999999995</c:v>
                </c:pt>
                <c:pt idx="455">
                  <c:v>0.67500000000000004</c:v>
                </c:pt>
                <c:pt idx="456">
                  <c:v>0.67500000000000004</c:v>
                </c:pt>
                <c:pt idx="457">
                  <c:v>0.67500000000000004</c:v>
                </c:pt>
                <c:pt idx="458">
                  <c:v>0.66</c:v>
                </c:pt>
                <c:pt idx="459">
                  <c:v>0.67</c:v>
                </c:pt>
                <c:pt idx="460">
                  <c:v>0.66</c:v>
                </c:pt>
                <c:pt idx="461">
                  <c:v>0.67</c:v>
                </c:pt>
                <c:pt idx="462">
                  <c:v>0.66</c:v>
                </c:pt>
                <c:pt idx="463">
                  <c:v>0.66500000000000004</c:v>
                </c:pt>
                <c:pt idx="464">
                  <c:v>0.67</c:v>
                </c:pt>
                <c:pt idx="465">
                  <c:v>0.66</c:v>
                </c:pt>
                <c:pt idx="466">
                  <c:v>0.66</c:v>
                </c:pt>
                <c:pt idx="467">
                  <c:v>0.65500000000000003</c:v>
                </c:pt>
                <c:pt idx="468">
                  <c:v>0.65</c:v>
                </c:pt>
                <c:pt idx="469">
                  <c:v>0.63500000000000001</c:v>
                </c:pt>
                <c:pt idx="470">
                  <c:v>0.61499999999999999</c:v>
                </c:pt>
                <c:pt idx="471">
                  <c:v>0.61499999999999999</c:v>
                </c:pt>
                <c:pt idx="472">
                  <c:v>0.59499999999999997</c:v>
                </c:pt>
                <c:pt idx="473">
                  <c:v>0.6</c:v>
                </c:pt>
                <c:pt idx="474">
                  <c:v>0.61</c:v>
                </c:pt>
                <c:pt idx="475">
                  <c:v>0.6</c:v>
                </c:pt>
                <c:pt idx="476">
                  <c:v>0.6</c:v>
                </c:pt>
                <c:pt idx="477">
                  <c:v>0.62</c:v>
                </c:pt>
                <c:pt idx="478">
                  <c:v>0.625</c:v>
                </c:pt>
                <c:pt idx="479">
                  <c:v>0.62</c:v>
                </c:pt>
                <c:pt idx="480">
                  <c:v>0.62</c:v>
                </c:pt>
                <c:pt idx="481">
                  <c:v>0.62</c:v>
                </c:pt>
                <c:pt idx="482">
                  <c:v>0.6</c:v>
                </c:pt>
                <c:pt idx="483">
                  <c:v>0.59499999999999997</c:v>
                </c:pt>
                <c:pt idx="484">
                  <c:v>0.59</c:v>
                </c:pt>
                <c:pt idx="485">
                  <c:v>0.6</c:v>
                </c:pt>
                <c:pt idx="486">
                  <c:v>0.57499999999999996</c:v>
                </c:pt>
                <c:pt idx="487">
                  <c:v>0.59499999999999997</c:v>
                </c:pt>
                <c:pt idx="488">
                  <c:v>0.59499999999999997</c:v>
                </c:pt>
                <c:pt idx="489">
                  <c:v>0.59499999999999997</c:v>
                </c:pt>
                <c:pt idx="490">
                  <c:v>0.56999999999999995</c:v>
                </c:pt>
                <c:pt idx="491">
                  <c:v>0.56000000000000005</c:v>
                </c:pt>
                <c:pt idx="492">
                  <c:v>0.55500000000000005</c:v>
                </c:pt>
                <c:pt idx="493">
                  <c:v>0.56499999999999995</c:v>
                </c:pt>
                <c:pt idx="494">
                  <c:v>0.54500000000000004</c:v>
                </c:pt>
                <c:pt idx="495">
                  <c:v>0.54</c:v>
                </c:pt>
                <c:pt idx="496">
                  <c:v>0.55000000000000004</c:v>
                </c:pt>
                <c:pt idx="497">
                  <c:v>0.51500000000000001</c:v>
                </c:pt>
                <c:pt idx="498">
                  <c:v>0.495</c:v>
                </c:pt>
                <c:pt idx="499">
                  <c:v>0.5</c:v>
                </c:pt>
                <c:pt idx="500">
                  <c:v>0.47</c:v>
                </c:pt>
                <c:pt idx="501">
                  <c:v>0.47499999999999998</c:v>
                </c:pt>
                <c:pt idx="502">
                  <c:v>0.52</c:v>
                </c:pt>
                <c:pt idx="503">
                  <c:v>0.5</c:v>
                </c:pt>
                <c:pt idx="504">
                  <c:v>0.5</c:v>
                </c:pt>
                <c:pt idx="505">
                  <c:v>0.47499999999999998</c:v>
                </c:pt>
                <c:pt idx="506">
                  <c:v>0.46500000000000002</c:v>
                </c:pt>
                <c:pt idx="507">
                  <c:v>0.47</c:v>
                </c:pt>
                <c:pt idx="508">
                  <c:v>0.46500000000000002</c:v>
                </c:pt>
                <c:pt idx="509">
                  <c:v>0.45500000000000002</c:v>
                </c:pt>
                <c:pt idx="510">
                  <c:v>0.45500000000000002</c:v>
                </c:pt>
                <c:pt idx="511">
                  <c:v>0.42499999999999999</c:v>
                </c:pt>
                <c:pt idx="512">
                  <c:v>0.42499999999999999</c:v>
                </c:pt>
                <c:pt idx="513">
                  <c:v>0.41499999999999998</c:v>
                </c:pt>
                <c:pt idx="514">
                  <c:v>0.41</c:v>
                </c:pt>
                <c:pt idx="515">
                  <c:v>0.41</c:v>
                </c:pt>
                <c:pt idx="516">
                  <c:v>0.42</c:v>
                </c:pt>
                <c:pt idx="517">
                  <c:v>0.42</c:v>
                </c:pt>
                <c:pt idx="518">
                  <c:v>0.41499999999999998</c:v>
                </c:pt>
                <c:pt idx="519">
                  <c:v>0.41499999999999998</c:v>
                </c:pt>
                <c:pt idx="520">
                  <c:v>0.41499999999999998</c:v>
                </c:pt>
                <c:pt idx="521">
                  <c:v>0.42</c:v>
                </c:pt>
                <c:pt idx="522">
                  <c:v>0.41499999999999998</c:v>
                </c:pt>
                <c:pt idx="523">
                  <c:v>0.41</c:v>
                </c:pt>
                <c:pt idx="524">
                  <c:v>0.40500000000000003</c:v>
                </c:pt>
                <c:pt idx="525">
                  <c:v>0.41</c:v>
                </c:pt>
                <c:pt idx="526">
                  <c:v>0.4</c:v>
                </c:pt>
                <c:pt idx="527">
                  <c:v>0.4</c:v>
                </c:pt>
                <c:pt idx="528">
                  <c:v>0.39500000000000002</c:v>
                </c:pt>
                <c:pt idx="529">
                  <c:v>0.39</c:v>
                </c:pt>
                <c:pt idx="530">
                  <c:v>0.38500000000000001</c:v>
                </c:pt>
                <c:pt idx="531">
                  <c:v>0.41499999999999998</c:v>
                </c:pt>
                <c:pt idx="532">
                  <c:v>0.41</c:v>
                </c:pt>
                <c:pt idx="533">
                  <c:v>0.4</c:v>
                </c:pt>
                <c:pt idx="534">
                  <c:v>0.4</c:v>
                </c:pt>
                <c:pt idx="535">
                  <c:v>0.38500000000000001</c:v>
                </c:pt>
                <c:pt idx="536">
                  <c:v>0.38500000000000001</c:v>
                </c:pt>
                <c:pt idx="537">
                  <c:v>0.41499999999999998</c:v>
                </c:pt>
                <c:pt idx="538">
                  <c:v>0.42</c:v>
                </c:pt>
                <c:pt idx="539">
                  <c:v>0.42</c:v>
                </c:pt>
                <c:pt idx="540">
                  <c:v>0.41</c:v>
                </c:pt>
                <c:pt idx="541">
                  <c:v>0.40500000000000003</c:v>
                </c:pt>
                <c:pt idx="542">
                  <c:v>0.40500000000000003</c:v>
                </c:pt>
                <c:pt idx="543">
                  <c:v>0.4</c:v>
                </c:pt>
                <c:pt idx="544">
                  <c:v>0.4</c:v>
                </c:pt>
                <c:pt idx="545">
                  <c:v>0.39500000000000002</c:v>
                </c:pt>
                <c:pt idx="546">
                  <c:v>0.39</c:v>
                </c:pt>
                <c:pt idx="547">
                  <c:v>0.38</c:v>
                </c:pt>
                <c:pt idx="548">
                  <c:v>0.38</c:v>
                </c:pt>
                <c:pt idx="549">
                  <c:v>0.38</c:v>
                </c:pt>
                <c:pt idx="550">
                  <c:v>0.38</c:v>
                </c:pt>
                <c:pt idx="551">
                  <c:v>0.375</c:v>
                </c:pt>
                <c:pt idx="552">
                  <c:v>0.375</c:v>
                </c:pt>
                <c:pt idx="553">
                  <c:v>0.38</c:v>
                </c:pt>
                <c:pt idx="554">
                  <c:v>0.37</c:v>
                </c:pt>
                <c:pt idx="555">
                  <c:v>0.38500000000000001</c:v>
                </c:pt>
                <c:pt idx="556">
                  <c:v>0.37</c:v>
                </c:pt>
                <c:pt idx="557">
                  <c:v>0.41</c:v>
                </c:pt>
                <c:pt idx="558">
                  <c:v>0.41499999999999998</c:v>
                </c:pt>
                <c:pt idx="559">
                  <c:v>0.41499999999999998</c:v>
                </c:pt>
                <c:pt idx="560">
                  <c:v>0.42499999999999999</c:v>
                </c:pt>
                <c:pt idx="561">
                  <c:v>0.41499999999999998</c:v>
                </c:pt>
                <c:pt idx="562">
                  <c:v>0.40500000000000003</c:v>
                </c:pt>
                <c:pt idx="563">
                  <c:v>0.39</c:v>
                </c:pt>
                <c:pt idx="564">
                  <c:v>0.40500000000000003</c:v>
                </c:pt>
                <c:pt idx="565">
                  <c:v>0.40500000000000003</c:v>
                </c:pt>
                <c:pt idx="566">
                  <c:v>0.40500000000000003</c:v>
                </c:pt>
                <c:pt idx="567">
                  <c:v>0.4</c:v>
                </c:pt>
                <c:pt idx="568">
                  <c:v>0.4</c:v>
                </c:pt>
                <c:pt idx="569">
                  <c:v>0.41</c:v>
                </c:pt>
                <c:pt idx="570">
                  <c:v>0.41499999999999998</c:v>
                </c:pt>
                <c:pt idx="571">
                  <c:v>0.43</c:v>
                </c:pt>
                <c:pt idx="572">
                  <c:v>0.45500000000000002</c:v>
                </c:pt>
                <c:pt idx="573">
                  <c:v>0.505</c:v>
                </c:pt>
                <c:pt idx="574">
                  <c:v>0.51</c:v>
                </c:pt>
                <c:pt idx="575">
                  <c:v>0.53500000000000003</c:v>
                </c:pt>
                <c:pt idx="576">
                  <c:v>0.54500000000000004</c:v>
                </c:pt>
                <c:pt idx="577">
                  <c:v>0.51500000000000001</c:v>
                </c:pt>
                <c:pt idx="578">
                  <c:v>0.5</c:v>
                </c:pt>
                <c:pt idx="579">
                  <c:v>0.49</c:v>
                </c:pt>
                <c:pt idx="580">
                  <c:v>0.47499999999999998</c:v>
                </c:pt>
                <c:pt idx="581">
                  <c:v>0.47499999999999998</c:v>
                </c:pt>
                <c:pt idx="582">
                  <c:v>0.47499999999999998</c:v>
                </c:pt>
                <c:pt idx="583">
                  <c:v>0.495</c:v>
                </c:pt>
                <c:pt idx="584">
                  <c:v>0.495</c:v>
                </c:pt>
                <c:pt idx="585">
                  <c:v>0.5</c:v>
                </c:pt>
                <c:pt idx="586">
                  <c:v>0.505</c:v>
                </c:pt>
                <c:pt idx="587">
                  <c:v>0.51</c:v>
                </c:pt>
                <c:pt idx="588">
                  <c:v>0.49</c:v>
                </c:pt>
                <c:pt idx="589">
                  <c:v>0.5</c:v>
                </c:pt>
                <c:pt idx="590">
                  <c:v>0.51</c:v>
                </c:pt>
                <c:pt idx="591">
                  <c:v>0.49</c:v>
                </c:pt>
                <c:pt idx="592">
                  <c:v>0.47499999999999998</c:v>
                </c:pt>
                <c:pt idx="593">
                  <c:v>0.48</c:v>
                </c:pt>
                <c:pt idx="594">
                  <c:v>0.48</c:v>
                </c:pt>
                <c:pt idx="595">
                  <c:v>0.46500000000000002</c:v>
                </c:pt>
                <c:pt idx="596">
                  <c:v>0.505</c:v>
                </c:pt>
                <c:pt idx="597">
                  <c:v>0.495</c:v>
                </c:pt>
                <c:pt idx="598">
                  <c:v>0.5</c:v>
                </c:pt>
                <c:pt idx="599">
                  <c:v>0.49</c:v>
                </c:pt>
                <c:pt idx="600">
                  <c:v>0.48499999999999999</c:v>
                </c:pt>
                <c:pt idx="601">
                  <c:v>0.5</c:v>
                </c:pt>
                <c:pt idx="602">
                  <c:v>0.48499999999999999</c:v>
                </c:pt>
                <c:pt idx="603">
                  <c:v>0.47499999999999998</c:v>
                </c:pt>
                <c:pt idx="604">
                  <c:v>0.47</c:v>
                </c:pt>
                <c:pt idx="605">
                  <c:v>0.48</c:v>
                </c:pt>
                <c:pt idx="606">
                  <c:v>0.47499999999999998</c:v>
                </c:pt>
                <c:pt idx="607">
                  <c:v>0.48</c:v>
                </c:pt>
                <c:pt idx="608">
                  <c:v>0.48499999999999999</c:v>
                </c:pt>
                <c:pt idx="609">
                  <c:v>0.47499999999999998</c:v>
                </c:pt>
                <c:pt idx="610">
                  <c:v>0.47</c:v>
                </c:pt>
                <c:pt idx="611">
                  <c:v>0.48499999999999999</c:v>
                </c:pt>
                <c:pt idx="612">
                  <c:v>0.47</c:v>
                </c:pt>
                <c:pt idx="613">
                  <c:v>0.47</c:v>
                </c:pt>
                <c:pt idx="614">
                  <c:v>0.46500000000000002</c:v>
                </c:pt>
                <c:pt idx="615">
                  <c:v>0.435</c:v>
                </c:pt>
                <c:pt idx="616">
                  <c:v>0.435</c:v>
                </c:pt>
                <c:pt idx="617">
                  <c:v>0.44500000000000001</c:v>
                </c:pt>
                <c:pt idx="618">
                  <c:v>0.44500000000000001</c:v>
                </c:pt>
                <c:pt idx="619">
                  <c:v>0.44500000000000001</c:v>
                </c:pt>
                <c:pt idx="620">
                  <c:v>0.435</c:v>
                </c:pt>
                <c:pt idx="621">
                  <c:v>0.44</c:v>
                </c:pt>
                <c:pt idx="622">
                  <c:v>0.44</c:v>
                </c:pt>
                <c:pt idx="623">
                  <c:v>0.435</c:v>
                </c:pt>
                <c:pt idx="624">
                  <c:v>0.44</c:v>
                </c:pt>
                <c:pt idx="625">
                  <c:v>0.42499999999999999</c:v>
                </c:pt>
                <c:pt idx="626">
                  <c:v>0.40500000000000003</c:v>
                </c:pt>
                <c:pt idx="627">
                  <c:v>0.40500000000000003</c:v>
                </c:pt>
                <c:pt idx="628">
                  <c:v>0.40500000000000003</c:v>
                </c:pt>
                <c:pt idx="629">
                  <c:v>0.4</c:v>
                </c:pt>
                <c:pt idx="630">
                  <c:v>0.39</c:v>
                </c:pt>
                <c:pt idx="631">
                  <c:v>0.39500000000000002</c:v>
                </c:pt>
                <c:pt idx="632">
                  <c:v>0.39</c:v>
                </c:pt>
                <c:pt idx="633">
                  <c:v>0.38500000000000001</c:v>
                </c:pt>
                <c:pt idx="634">
                  <c:v>0.38500000000000001</c:v>
                </c:pt>
                <c:pt idx="635">
                  <c:v>0.375</c:v>
                </c:pt>
                <c:pt idx="636">
                  <c:v>0.37</c:v>
                </c:pt>
                <c:pt idx="637">
                  <c:v>0.37</c:v>
                </c:pt>
                <c:pt idx="638">
                  <c:v>0.38</c:v>
                </c:pt>
                <c:pt idx="639">
                  <c:v>0.40500000000000003</c:v>
                </c:pt>
                <c:pt idx="640">
                  <c:v>0.38500000000000001</c:v>
                </c:pt>
                <c:pt idx="641">
                  <c:v>0.375</c:v>
                </c:pt>
                <c:pt idx="642">
                  <c:v>0.39</c:v>
                </c:pt>
                <c:pt idx="643">
                  <c:v>0.38</c:v>
                </c:pt>
                <c:pt idx="644">
                  <c:v>0.40500000000000003</c:v>
                </c:pt>
                <c:pt idx="645">
                  <c:v>0.42</c:v>
                </c:pt>
                <c:pt idx="646">
                  <c:v>0.44</c:v>
                </c:pt>
                <c:pt idx="647">
                  <c:v>0.435</c:v>
                </c:pt>
                <c:pt idx="648">
                  <c:v>0.435</c:v>
                </c:pt>
                <c:pt idx="649">
                  <c:v>0.42499999999999999</c:v>
                </c:pt>
                <c:pt idx="650">
                  <c:v>0.44</c:v>
                </c:pt>
                <c:pt idx="651">
                  <c:v>0.45</c:v>
                </c:pt>
                <c:pt idx="652">
                  <c:v>0.45500000000000002</c:v>
                </c:pt>
                <c:pt idx="653">
                  <c:v>0.44500000000000001</c:v>
                </c:pt>
                <c:pt idx="654">
                  <c:v>0.40500000000000003</c:v>
                </c:pt>
                <c:pt idx="655">
                  <c:v>0.40500000000000003</c:v>
                </c:pt>
                <c:pt idx="656">
                  <c:v>0.41</c:v>
                </c:pt>
                <c:pt idx="657">
                  <c:v>0.41</c:v>
                </c:pt>
                <c:pt idx="658">
                  <c:v>0.4</c:v>
                </c:pt>
                <c:pt idx="659">
                  <c:v>0.40500000000000003</c:v>
                </c:pt>
                <c:pt idx="660">
                  <c:v>0.4</c:v>
                </c:pt>
                <c:pt idx="661">
                  <c:v>0.39500000000000002</c:v>
                </c:pt>
                <c:pt idx="662">
                  <c:v>0.39500000000000002</c:v>
                </c:pt>
                <c:pt idx="663">
                  <c:v>0.39</c:v>
                </c:pt>
                <c:pt idx="664">
                  <c:v>0.375</c:v>
                </c:pt>
                <c:pt idx="665">
                  <c:v>0.36</c:v>
                </c:pt>
                <c:pt idx="666">
                  <c:v>0.35</c:v>
                </c:pt>
                <c:pt idx="667">
                  <c:v>0.36</c:v>
                </c:pt>
                <c:pt idx="668">
                  <c:v>0.35499999999999998</c:v>
                </c:pt>
                <c:pt idx="669">
                  <c:v>0.35</c:v>
                </c:pt>
                <c:pt idx="670">
                  <c:v>0.35499999999999998</c:v>
                </c:pt>
                <c:pt idx="671">
                  <c:v>0.37</c:v>
                </c:pt>
                <c:pt idx="672">
                  <c:v>0.38</c:v>
                </c:pt>
                <c:pt idx="673">
                  <c:v>0.38</c:v>
                </c:pt>
                <c:pt idx="674">
                  <c:v>0.375</c:v>
                </c:pt>
                <c:pt idx="675">
                  <c:v>0.37</c:v>
                </c:pt>
                <c:pt idx="676">
                  <c:v>0.37</c:v>
                </c:pt>
                <c:pt idx="677">
                  <c:v>0.375</c:v>
                </c:pt>
                <c:pt idx="678">
                  <c:v>0.375</c:v>
                </c:pt>
                <c:pt idx="679">
                  <c:v>0.36</c:v>
                </c:pt>
                <c:pt idx="680">
                  <c:v>0.35</c:v>
                </c:pt>
                <c:pt idx="681">
                  <c:v>0.39500000000000002</c:v>
                </c:pt>
                <c:pt idx="682">
                  <c:v>0.38</c:v>
                </c:pt>
                <c:pt idx="683">
                  <c:v>0.36499999999999999</c:v>
                </c:pt>
                <c:pt idx="684">
                  <c:v>0.375</c:v>
                </c:pt>
                <c:pt idx="685">
                  <c:v>0.35</c:v>
                </c:pt>
                <c:pt idx="686">
                  <c:v>0.37</c:v>
                </c:pt>
                <c:pt idx="687">
                  <c:v>0.35499999999999998</c:v>
                </c:pt>
                <c:pt idx="688">
                  <c:v>0.37</c:v>
                </c:pt>
                <c:pt idx="689">
                  <c:v>0.38</c:v>
                </c:pt>
                <c:pt idx="690">
                  <c:v>0.36499999999999999</c:v>
                </c:pt>
                <c:pt idx="691">
                  <c:v>0.37</c:v>
                </c:pt>
                <c:pt idx="692">
                  <c:v>0.36499999999999999</c:v>
                </c:pt>
                <c:pt idx="693">
                  <c:v>0.36</c:v>
                </c:pt>
                <c:pt idx="694">
                  <c:v>0.36499999999999999</c:v>
                </c:pt>
                <c:pt idx="695">
                  <c:v>0.36499999999999999</c:v>
                </c:pt>
                <c:pt idx="696">
                  <c:v>0.36499999999999999</c:v>
                </c:pt>
                <c:pt idx="697">
                  <c:v>0.35499999999999998</c:v>
                </c:pt>
                <c:pt idx="698">
                  <c:v>0.36</c:v>
                </c:pt>
                <c:pt idx="699">
                  <c:v>0.35</c:v>
                </c:pt>
                <c:pt idx="700">
                  <c:v>0.35</c:v>
                </c:pt>
                <c:pt idx="701">
                  <c:v>0.34499999999999997</c:v>
                </c:pt>
                <c:pt idx="702">
                  <c:v>0.36</c:v>
                </c:pt>
                <c:pt idx="703">
                  <c:v>0.34499999999999997</c:v>
                </c:pt>
                <c:pt idx="704">
                  <c:v>0.34499999999999997</c:v>
                </c:pt>
                <c:pt idx="705">
                  <c:v>0.29499999999999998</c:v>
                </c:pt>
                <c:pt idx="706">
                  <c:v>0.33</c:v>
                </c:pt>
                <c:pt idx="707">
                  <c:v>0.32</c:v>
                </c:pt>
                <c:pt idx="708">
                  <c:v>0.32500000000000001</c:v>
                </c:pt>
                <c:pt idx="709">
                  <c:v>0.33500000000000002</c:v>
                </c:pt>
                <c:pt idx="710">
                  <c:v>0.35499999999999998</c:v>
                </c:pt>
                <c:pt idx="711">
                  <c:v>0.36</c:v>
                </c:pt>
                <c:pt idx="712">
                  <c:v>0.37</c:v>
                </c:pt>
                <c:pt idx="713">
                  <c:v>0.36499999999999999</c:v>
                </c:pt>
                <c:pt idx="714">
                  <c:v>0.35499999999999998</c:v>
                </c:pt>
                <c:pt idx="715">
                  <c:v>0.36499999999999999</c:v>
                </c:pt>
                <c:pt idx="716">
                  <c:v>0.36</c:v>
                </c:pt>
                <c:pt idx="717">
                  <c:v>0.36</c:v>
                </c:pt>
                <c:pt idx="718">
                  <c:v>0.35</c:v>
                </c:pt>
                <c:pt idx="719">
                  <c:v>0.34499999999999997</c:v>
                </c:pt>
                <c:pt idx="720">
                  <c:v>0.35</c:v>
                </c:pt>
                <c:pt idx="721">
                  <c:v>0.35</c:v>
                </c:pt>
                <c:pt idx="722">
                  <c:v>0.35499999999999998</c:v>
                </c:pt>
                <c:pt idx="723">
                  <c:v>0.35499999999999998</c:v>
                </c:pt>
                <c:pt idx="724">
                  <c:v>0.35</c:v>
                </c:pt>
                <c:pt idx="725">
                  <c:v>0.33500000000000002</c:v>
                </c:pt>
                <c:pt idx="726">
                  <c:v>0.35</c:v>
                </c:pt>
                <c:pt idx="727">
                  <c:v>0.34</c:v>
                </c:pt>
                <c:pt idx="728">
                  <c:v>0.34499999999999997</c:v>
                </c:pt>
                <c:pt idx="729">
                  <c:v>0.38</c:v>
                </c:pt>
                <c:pt idx="730">
                  <c:v>0.38500000000000001</c:v>
                </c:pt>
                <c:pt idx="731">
                  <c:v>0.39500000000000002</c:v>
                </c:pt>
                <c:pt idx="732">
                  <c:v>0.42</c:v>
                </c:pt>
                <c:pt idx="733">
                  <c:v>0.41</c:v>
                </c:pt>
                <c:pt idx="734">
                  <c:v>0.42499999999999999</c:v>
                </c:pt>
                <c:pt idx="735">
                  <c:v>0.43</c:v>
                </c:pt>
                <c:pt idx="736">
                  <c:v>0.42499999999999999</c:v>
                </c:pt>
                <c:pt idx="737">
                  <c:v>0.42499999999999999</c:v>
                </c:pt>
                <c:pt idx="738">
                  <c:v>0.42</c:v>
                </c:pt>
                <c:pt idx="739">
                  <c:v>0.4</c:v>
                </c:pt>
                <c:pt idx="740">
                  <c:v>0.4</c:v>
                </c:pt>
                <c:pt idx="741">
                  <c:v>0.39</c:v>
                </c:pt>
                <c:pt idx="742">
                  <c:v>0.39</c:v>
                </c:pt>
                <c:pt idx="743">
                  <c:v>0.39</c:v>
                </c:pt>
                <c:pt idx="744">
                  <c:v>0.41499999999999998</c:v>
                </c:pt>
                <c:pt idx="745">
                  <c:v>0.42499999999999999</c:v>
                </c:pt>
                <c:pt idx="746">
                  <c:v>0.42</c:v>
                </c:pt>
                <c:pt idx="747">
                  <c:v>0.41</c:v>
                </c:pt>
                <c:pt idx="748">
                  <c:v>0.42</c:v>
                </c:pt>
                <c:pt idx="749">
                  <c:v>0.41499999999999998</c:v>
                </c:pt>
                <c:pt idx="750">
                  <c:v>0.42</c:v>
                </c:pt>
                <c:pt idx="751">
                  <c:v>0.41499999999999998</c:v>
                </c:pt>
                <c:pt idx="752">
                  <c:v>0.41499999999999998</c:v>
                </c:pt>
                <c:pt idx="753">
                  <c:v>0.41499999999999998</c:v>
                </c:pt>
                <c:pt idx="754">
                  <c:v>0.41</c:v>
                </c:pt>
                <c:pt idx="755">
                  <c:v>0.41</c:v>
                </c:pt>
                <c:pt idx="756">
                  <c:v>0.41</c:v>
                </c:pt>
                <c:pt idx="757">
                  <c:v>0.41</c:v>
                </c:pt>
                <c:pt idx="758">
                  <c:v>0.40500000000000003</c:v>
                </c:pt>
                <c:pt idx="759">
                  <c:v>0.41</c:v>
                </c:pt>
                <c:pt idx="760">
                  <c:v>0.41</c:v>
                </c:pt>
                <c:pt idx="761">
                  <c:v>0.41</c:v>
                </c:pt>
                <c:pt idx="762">
                  <c:v>0.41499999999999998</c:v>
                </c:pt>
                <c:pt idx="763">
                  <c:v>0.41</c:v>
                </c:pt>
                <c:pt idx="764">
                  <c:v>0.41499999999999998</c:v>
                </c:pt>
                <c:pt idx="765">
                  <c:v>0.44500000000000001</c:v>
                </c:pt>
                <c:pt idx="766">
                  <c:v>0.45500000000000002</c:v>
                </c:pt>
                <c:pt idx="767">
                  <c:v>0.44</c:v>
                </c:pt>
                <c:pt idx="768">
                  <c:v>0.43</c:v>
                </c:pt>
                <c:pt idx="769">
                  <c:v>0.42499999999999999</c:v>
                </c:pt>
                <c:pt idx="770">
                  <c:v>0.435</c:v>
                </c:pt>
                <c:pt idx="771">
                  <c:v>0.44</c:v>
                </c:pt>
                <c:pt idx="772">
                  <c:v>0.45</c:v>
                </c:pt>
                <c:pt idx="773">
                  <c:v>0.45</c:v>
                </c:pt>
                <c:pt idx="774">
                  <c:v>0.44500000000000001</c:v>
                </c:pt>
                <c:pt idx="775">
                  <c:v>0.45500000000000002</c:v>
                </c:pt>
                <c:pt idx="776">
                  <c:v>0.44500000000000001</c:v>
                </c:pt>
                <c:pt idx="777">
                  <c:v>0.45</c:v>
                </c:pt>
                <c:pt idx="778">
                  <c:v>0.45</c:v>
                </c:pt>
                <c:pt idx="779">
                  <c:v>0.45</c:v>
                </c:pt>
                <c:pt idx="780">
                  <c:v>0.44</c:v>
                </c:pt>
                <c:pt idx="781">
                  <c:v>0.43</c:v>
                </c:pt>
                <c:pt idx="782">
                  <c:v>0.435</c:v>
                </c:pt>
                <c:pt idx="783">
                  <c:v>0.43</c:v>
                </c:pt>
                <c:pt idx="784">
                  <c:v>0.42</c:v>
                </c:pt>
                <c:pt idx="785">
                  <c:v>0.4</c:v>
                </c:pt>
                <c:pt idx="786">
                  <c:v>0.40500000000000003</c:v>
                </c:pt>
                <c:pt idx="787">
                  <c:v>0.41499999999999998</c:v>
                </c:pt>
                <c:pt idx="788">
                  <c:v>0.40500000000000003</c:v>
                </c:pt>
                <c:pt idx="789">
                  <c:v>0.38500000000000001</c:v>
                </c:pt>
                <c:pt idx="790">
                  <c:v>0.38</c:v>
                </c:pt>
                <c:pt idx="791">
                  <c:v>0.39</c:v>
                </c:pt>
                <c:pt idx="792">
                  <c:v>0.39</c:v>
                </c:pt>
                <c:pt idx="793">
                  <c:v>0.39</c:v>
                </c:pt>
                <c:pt idx="794">
                  <c:v>0.39</c:v>
                </c:pt>
                <c:pt idx="795">
                  <c:v>0.38500000000000001</c:v>
                </c:pt>
                <c:pt idx="796">
                  <c:v>0.39</c:v>
                </c:pt>
                <c:pt idx="797">
                  <c:v>0.375</c:v>
                </c:pt>
                <c:pt idx="798">
                  <c:v>0.37</c:v>
                </c:pt>
                <c:pt idx="799">
                  <c:v>0.38500000000000001</c:v>
                </c:pt>
                <c:pt idx="800">
                  <c:v>0.39500000000000002</c:v>
                </c:pt>
                <c:pt idx="801">
                  <c:v>0.43</c:v>
                </c:pt>
                <c:pt idx="802">
                  <c:v>0.41499999999999998</c:v>
                </c:pt>
                <c:pt idx="803">
                  <c:v>0.40500000000000003</c:v>
                </c:pt>
                <c:pt idx="804">
                  <c:v>0.4</c:v>
                </c:pt>
                <c:pt idx="805">
                  <c:v>0.39</c:v>
                </c:pt>
                <c:pt idx="806">
                  <c:v>0.375</c:v>
                </c:pt>
                <c:pt idx="807">
                  <c:v>0.36499999999999999</c:v>
                </c:pt>
                <c:pt idx="808">
                  <c:v>0.37</c:v>
                </c:pt>
                <c:pt idx="809">
                  <c:v>0.38</c:v>
                </c:pt>
                <c:pt idx="810">
                  <c:v>0.39500000000000002</c:v>
                </c:pt>
                <c:pt idx="811">
                  <c:v>0.39500000000000002</c:v>
                </c:pt>
                <c:pt idx="812">
                  <c:v>0.39500000000000002</c:v>
                </c:pt>
                <c:pt idx="813">
                  <c:v>0.40500000000000003</c:v>
                </c:pt>
                <c:pt idx="814">
                  <c:v>0.40500000000000003</c:v>
                </c:pt>
                <c:pt idx="815">
                  <c:v>0.39500000000000002</c:v>
                </c:pt>
                <c:pt idx="816">
                  <c:v>0.4</c:v>
                </c:pt>
                <c:pt idx="817">
                  <c:v>0.4</c:v>
                </c:pt>
                <c:pt idx="818">
                  <c:v>0.4</c:v>
                </c:pt>
                <c:pt idx="819">
                  <c:v>0.40500000000000003</c:v>
                </c:pt>
                <c:pt idx="820">
                  <c:v>0.44</c:v>
                </c:pt>
                <c:pt idx="821">
                  <c:v>0.45500000000000002</c:v>
                </c:pt>
                <c:pt idx="822">
                  <c:v>0.51500000000000001</c:v>
                </c:pt>
                <c:pt idx="823">
                  <c:v>0.56000000000000005</c:v>
                </c:pt>
                <c:pt idx="824">
                  <c:v>0.59</c:v>
                </c:pt>
                <c:pt idx="825">
                  <c:v>0.58499999999999996</c:v>
                </c:pt>
                <c:pt idx="826">
                  <c:v>0.57999999999999996</c:v>
                </c:pt>
                <c:pt idx="827">
                  <c:v>0.56999999999999995</c:v>
                </c:pt>
                <c:pt idx="828">
                  <c:v>0.56499999999999995</c:v>
                </c:pt>
                <c:pt idx="829">
                  <c:v>0.54</c:v>
                </c:pt>
                <c:pt idx="830">
                  <c:v>0.48499999999999999</c:v>
                </c:pt>
                <c:pt idx="831">
                  <c:v>0.49</c:v>
                </c:pt>
                <c:pt idx="832">
                  <c:v>0.51</c:v>
                </c:pt>
                <c:pt idx="833">
                  <c:v>0.495</c:v>
                </c:pt>
                <c:pt idx="834">
                  <c:v>0.47499999999999998</c:v>
                </c:pt>
                <c:pt idx="835">
                  <c:v>0.495</c:v>
                </c:pt>
                <c:pt idx="836">
                  <c:v>0.47499999999999998</c:v>
                </c:pt>
                <c:pt idx="837">
                  <c:v>0.44500000000000001</c:v>
                </c:pt>
                <c:pt idx="838">
                  <c:v>0.42499999999999999</c:v>
                </c:pt>
                <c:pt idx="839">
                  <c:v>0.40500000000000003</c:v>
                </c:pt>
                <c:pt idx="840">
                  <c:v>0.38</c:v>
                </c:pt>
                <c:pt idx="841">
                  <c:v>0.38</c:v>
                </c:pt>
                <c:pt idx="842">
                  <c:v>0.41</c:v>
                </c:pt>
                <c:pt idx="843">
                  <c:v>0.38500000000000001</c:v>
                </c:pt>
                <c:pt idx="844">
                  <c:v>0.41</c:v>
                </c:pt>
                <c:pt idx="845">
                  <c:v>0.41</c:v>
                </c:pt>
                <c:pt idx="846">
                  <c:v>0.46</c:v>
                </c:pt>
                <c:pt idx="847">
                  <c:v>0.52</c:v>
                </c:pt>
                <c:pt idx="848">
                  <c:v>0.51</c:v>
                </c:pt>
                <c:pt idx="849">
                  <c:v>0.495</c:v>
                </c:pt>
                <c:pt idx="850">
                  <c:v>0.5</c:v>
                </c:pt>
                <c:pt idx="851">
                  <c:v>0.48</c:v>
                </c:pt>
                <c:pt idx="852">
                  <c:v>0.48</c:v>
                </c:pt>
                <c:pt idx="853">
                  <c:v>0.48499999999999999</c:v>
                </c:pt>
                <c:pt idx="854">
                  <c:v>0.51500000000000001</c:v>
                </c:pt>
                <c:pt idx="855">
                  <c:v>0.505</c:v>
                </c:pt>
                <c:pt idx="856">
                  <c:v>0.5</c:v>
                </c:pt>
                <c:pt idx="857">
                  <c:v>0.48499999999999999</c:v>
                </c:pt>
                <c:pt idx="858">
                  <c:v>0.48</c:v>
                </c:pt>
                <c:pt idx="859">
                  <c:v>0.48499999999999999</c:v>
                </c:pt>
                <c:pt idx="860">
                  <c:v>0.49</c:v>
                </c:pt>
                <c:pt idx="861">
                  <c:v>0.48</c:v>
                </c:pt>
                <c:pt idx="862">
                  <c:v>0.48</c:v>
                </c:pt>
                <c:pt idx="863">
                  <c:v>0.46500000000000002</c:v>
                </c:pt>
                <c:pt idx="864">
                  <c:v>0.45500000000000002</c:v>
                </c:pt>
                <c:pt idx="865">
                  <c:v>0.44500000000000001</c:v>
                </c:pt>
                <c:pt idx="866">
                  <c:v>0.43</c:v>
                </c:pt>
                <c:pt idx="867">
                  <c:v>0.42499999999999999</c:v>
                </c:pt>
                <c:pt idx="868">
                  <c:v>0.41</c:v>
                </c:pt>
                <c:pt idx="869">
                  <c:v>0.39</c:v>
                </c:pt>
                <c:pt idx="870">
                  <c:v>0.4</c:v>
                </c:pt>
                <c:pt idx="871">
                  <c:v>0.40500000000000003</c:v>
                </c:pt>
                <c:pt idx="872">
                  <c:v>0.38</c:v>
                </c:pt>
                <c:pt idx="873">
                  <c:v>0.34499999999999997</c:v>
                </c:pt>
                <c:pt idx="874">
                  <c:v>0.32500000000000001</c:v>
                </c:pt>
                <c:pt idx="875">
                  <c:v>0.33</c:v>
                </c:pt>
                <c:pt idx="876">
                  <c:v>0.315</c:v>
                </c:pt>
                <c:pt idx="877">
                  <c:v>0.34</c:v>
                </c:pt>
                <c:pt idx="878">
                  <c:v>0.35499999999999998</c:v>
                </c:pt>
                <c:pt idx="879">
                  <c:v>0.34</c:v>
                </c:pt>
                <c:pt idx="880">
                  <c:v>0.37</c:v>
                </c:pt>
                <c:pt idx="881">
                  <c:v>0.38500000000000001</c:v>
                </c:pt>
                <c:pt idx="882">
                  <c:v>0.39</c:v>
                </c:pt>
                <c:pt idx="883">
                  <c:v>0.375</c:v>
                </c:pt>
                <c:pt idx="884">
                  <c:v>0.39500000000000002</c:v>
                </c:pt>
                <c:pt idx="885">
                  <c:v>0.45</c:v>
                </c:pt>
                <c:pt idx="886">
                  <c:v>0.43</c:v>
                </c:pt>
                <c:pt idx="887">
                  <c:v>0.43</c:v>
                </c:pt>
                <c:pt idx="888">
                  <c:v>0.45</c:v>
                </c:pt>
                <c:pt idx="889">
                  <c:v>0.435</c:v>
                </c:pt>
                <c:pt idx="890">
                  <c:v>0.44</c:v>
                </c:pt>
                <c:pt idx="891">
                  <c:v>0.43</c:v>
                </c:pt>
                <c:pt idx="892">
                  <c:v>0.42</c:v>
                </c:pt>
                <c:pt idx="893">
                  <c:v>0.42499999999999999</c:v>
                </c:pt>
                <c:pt idx="894">
                  <c:v>0.45</c:v>
                </c:pt>
                <c:pt idx="895">
                  <c:v>0.44500000000000001</c:v>
                </c:pt>
                <c:pt idx="896">
                  <c:v>0.45</c:v>
                </c:pt>
                <c:pt idx="897">
                  <c:v>0.44500000000000001</c:v>
                </c:pt>
                <c:pt idx="898">
                  <c:v>0.43</c:v>
                </c:pt>
                <c:pt idx="899">
                  <c:v>0.43</c:v>
                </c:pt>
                <c:pt idx="900">
                  <c:v>0.43</c:v>
                </c:pt>
                <c:pt idx="901">
                  <c:v>0.43</c:v>
                </c:pt>
                <c:pt idx="902">
                  <c:v>0.47</c:v>
                </c:pt>
                <c:pt idx="903">
                  <c:v>0.47499999999999998</c:v>
                </c:pt>
                <c:pt idx="904">
                  <c:v>0.48499999999999999</c:v>
                </c:pt>
                <c:pt idx="905">
                  <c:v>0.5</c:v>
                </c:pt>
                <c:pt idx="906">
                  <c:v>0.49</c:v>
                </c:pt>
                <c:pt idx="907">
                  <c:v>0.495</c:v>
                </c:pt>
                <c:pt idx="908">
                  <c:v>0.49</c:v>
                </c:pt>
                <c:pt idx="909">
                  <c:v>0.48</c:v>
                </c:pt>
                <c:pt idx="910">
                  <c:v>0.49</c:v>
                </c:pt>
                <c:pt idx="911">
                  <c:v>0.48</c:v>
                </c:pt>
                <c:pt idx="912">
                  <c:v>0.48</c:v>
                </c:pt>
                <c:pt idx="913">
                  <c:v>0.48499999999999999</c:v>
                </c:pt>
                <c:pt idx="914">
                  <c:v>0.49</c:v>
                </c:pt>
                <c:pt idx="915">
                  <c:v>0.505</c:v>
                </c:pt>
                <c:pt idx="916">
                  <c:v>0.49</c:v>
                </c:pt>
                <c:pt idx="917">
                  <c:v>0.49</c:v>
                </c:pt>
                <c:pt idx="918">
                  <c:v>0.48499999999999999</c:v>
                </c:pt>
                <c:pt idx="919">
                  <c:v>0.41499999999999998</c:v>
                </c:pt>
                <c:pt idx="920">
                  <c:v>0.42499999999999999</c:v>
                </c:pt>
                <c:pt idx="921">
                  <c:v>0.43</c:v>
                </c:pt>
                <c:pt idx="922">
                  <c:v>0.44500000000000001</c:v>
                </c:pt>
                <c:pt idx="923">
                  <c:v>0.42499999999999999</c:v>
                </c:pt>
                <c:pt idx="924">
                  <c:v>0.435</c:v>
                </c:pt>
                <c:pt idx="925">
                  <c:v>0.43</c:v>
                </c:pt>
                <c:pt idx="926">
                  <c:v>0.42499999999999999</c:v>
                </c:pt>
                <c:pt idx="927">
                  <c:v>0.41499999999999998</c:v>
                </c:pt>
                <c:pt idx="928">
                  <c:v>0.42499999999999999</c:v>
                </c:pt>
                <c:pt idx="929">
                  <c:v>0.46500000000000002</c:v>
                </c:pt>
                <c:pt idx="930">
                  <c:v>0.48</c:v>
                </c:pt>
                <c:pt idx="931">
                  <c:v>0.48</c:v>
                </c:pt>
                <c:pt idx="932">
                  <c:v>0.47</c:v>
                </c:pt>
                <c:pt idx="933">
                  <c:v>0.47</c:v>
                </c:pt>
                <c:pt idx="934">
                  <c:v>0.46</c:v>
                </c:pt>
                <c:pt idx="935">
                  <c:v>0.45500000000000002</c:v>
                </c:pt>
                <c:pt idx="936">
                  <c:v>0.46</c:v>
                </c:pt>
                <c:pt idx="937">
                  <c:v>0.44500000000000001</c:v>
                </c:pt>
                <c:pt idx="938">
                  <c:v>0.435</c:v>
                </c:pt>
                <c:pt idx="939">
                  <c:v>0.44500000000000001</c:v>
                </c:pt>
                <c:pt idx="940">
                  <c:v>0.46500000000000002</c:v>
                </c:pt>
                <c:pt idx="941">
                  <c:v>0.47499999999999998</c:v>
                </c:pt>
                <c:pt idx="942">
                  <c:v>0.48499999999999999</c:v>
                </c:pt>
                <c:pt idx="943">
                  <c:v>0.51</c:v>
                </c:pt>
                <c:pt idx="944">
                  <c:v>0.52</c:v>
                </c:pt>
                <c:pt idx="945">
                  <c:v>0.51500000000000001</c:v>
                </c:pt>
                <c:pt idx="946">
                  <c:v>0.5</c:v>
                </c:pt>
                <c:pt idx="947">
                  <c:v>0.5</c:v>
                </c:pt>
                <c:pt idx="948">
                  <c:v>0.51</c:v>
                </c:pt>
                <c:pt idx="949">
                  <c:v>0.5</c:v>
                </c:pt>
                <c:pt idx="950">
                  <c:v>0.5</c:v>
                </c:pt>
                <c:pt idx="951">
                  <c:v>0.49</c:v>
                </c:pt>
                <c:pt idx="952">
                  <c:v>0.47499999999999998</c:v>
                </c:pt>
                <c:pt idx="953">
                  <c:v>0.48499999999999999</c:v>
                </c:pt>
                <c:pt idx="954">
                  <c:v>0.46</c:v>
                </c:pt>
                <c:pt idx="955">
                  <c:v>0.48</c:v>
                </c:pt>
                <c:pt idx="956">
                  <c:v>0.48</c:v>
                </c:pt>
                <c:pt idx="957">
                  <c:v>0.49</c:v>
                </c:pt>
                <c:pt idx="958">
                  <c:v>0.495</c:v>
                </c:pt>
                <c:pt idx="959">
                  <c:v>0.5</c:v>
                </c:pt>
                <c:pt idx="960">
                  <c:v>0.5</c:v>
                </c:pt>
                <c:pt idx="961">
                  <c:v>0.5</c:v>
                </c:pt>
                <c:pt idx="962">
                  <c:v>0.49</c:v>
                </c:pt>
                <c:pt idx="963">
                  <c:v>0.48</c:v>
                </c:pt>
                <c:pt idx="964">
                  <c:v>0.48</c:v>
                </c:pt>
                <c:pt idx="965">
                  <c:v>0.48499999999999999</c:v>
                </c:pt>
                <c:pt idx="966">
                  <c:v>0.47499999999999998</c:v>
                </c:pt>
                <c:pt idx="967">
                  <c:v>0.48</c:v>
                </c:pt>
                <c:pt idx="968">
                  <c:v>0.47499999999999998</c:v>
                </c:pt>
                <c:pt idx="969">
                  <c:v>0.46500000000000002</c:v>
                </c:pt>
                <c:pt idx="970">
                  <c:v>0.48</c:v>
                </c:pt>
                <c:pt idx="971">
                  <c:v>0.46500000000000002</c:v>
                </c:pt>
                <c:pt idx="972">
                  <c:v>0.49</c:v>
                </c:pt>
                <c:pt idx="973">
                  <c:v>0.48499999999999999</c:v>
                </c:pt>
                <c:pt idx="974">
                  <c:v>0.47</c:v>
                </c:pt>
                <c:pt idx="975">
                  <c:v>0.47</c:v>
                </c:pt>
                <c:pt idx="976">
                  <c:v>0.47</c:v>
                </c:pt>
                <c:pt idx="977">
                  <c:v>0.46</c:v>
                </c:pt>
                <c:pt idx="978">
                  <c:v>0.44500000000000001</c:v>
                </c:pt>
                <c:pt idx="979">
                  <c:v>0.45</c:v>
                </c:pt>
                <c:pt idx="980">
                  <c:v>0.44</c:v>
                </c:pt>
                <c:pt idx="981">
                  <c:v>0.44</c:v>
                </c:pt>
                <c:pt idx="982">
                  <c:v>0.46</c:v>
                </c:pt>
                <c:pt idx="983">
                  <c:v>0.45</c:v>
                </c:pt>
                <c:pt idx="984">
                  <c:v>0.435</c:v>
                </c:pt>
                <c:pt idx="985">
                  <c:v>0.43</c:v>
                </c:pt>
                <c:pt idx="986">
                  <c:v>0.435</c:v>
                </c:pt>
                <c:pt idx="987">
                  <c:v>0.45</c:v>
                </c:pt>
                <c:pt idx="988">
                  <c:v>0.44500000000000001</c:v>
                </c:pt>
                <c:pt idx="989">
                  <c:v>0.44</c:v>
                </c:pt>
                <c:pt idx="990">
                  <c:v>0.42499999999999999</c:v>
                </c:pt>
                <c:pt idx="991">
                  <c:v>0.42499999999999999</c:v>
                </c:pt>
                <c:pt idx="992">
                  <c:v>0.42</c:v>
                </c:pt>
                <c:pt idx="993">
                  <c:v>0.42499999999999999</c:v>
                </c:pt>
                <c:pt idx="994">
                  <c:v>0.42499999999999999</c:v>
                </c:pt>
                <c:pt idx="995">
                  <c:v>0.42</c:v>
                </c:pt>
                <c:pt idx="996">
                  <c:v>0.42</c:v>
                </c:pt>
                <c:pt idx="997">
                  <c:v>0.41499999999999998</c:v>
                </c:pt>
                <c:pt idx="998">
                  <c:v>0.42499999999999999</c:v>
                </c:pt>
                <c:pt idx="999">
                  <c:v>0.44500000000000001</c:v>
                </c:pt>
                <c:pt idx="1000">
                  <c:v>0.44500000000000001</c:v>
                </c:pt>
                <c:pt idx="1001">
                  <c:v>0.435</c:v>
                </c:pt>
                <c:pt idx="1002">
                  <c:v>0.44500000000000001</c:v>
                </c:pt>
                <c:pt idx="1003">
                  <c:v>0.44</c:v>
                </c:pt>
                <c:pt idx="1004">
                  <c:v>0.435</c:v>
                </c:pt>
                <c:pt idx="1005">
                  <c:v>0.435</c:v>
                </c:pt>
                <c:pt idx="1006">
                  <c:v>0.435</c:v>
                </c:pt>
                <c:pt idx="1007">
                  <c:v>0.44500000000000001</c:v>
                </c:pt>
                <c:pt idx="1008">
                  <c:v>0.44</c:v>
                </c:pt>
                <c:pt idx="1009">
                  <c:v>0.44</c:v>
                </c:pt>
                <c:pt idx="1010">
                  <c:v>0.46</c:v>
                </c:pt>
                <c:pt idx="1011">
                  <c:v>0.46500000000000002</c:v>
                </c:pt>
                <c:pt idx="1012">
                  <c:v>0.46</c:v>
                </c:pt>
                <c:pt idx="1013">
                  <c:v>0.46500000000000002</c:v>
                </c:pt>
                <c:pt idx="1014">
                  <c:v>0.44500000000000001</c:v>
                </c:pt>
                <c:pt idx="1015">
                  <c:v>0.44</c:v>
                </c:pt>
                <c:pt idx="1016">
                  <c:v>0.44500000000000001</c:v>
                </c:pt>
                <c:pt idx="1017">
                  <c:v>0.435</c:v>
                </c:pt>
                <c:pt idx="1018">
                  <c:v>0.44</c:v>
                </c:pt>
                <c:pt idx="1019">
                  <c:v>0.44</c:v>
                </c:pt>
                <c:pt idx="1020">
                  <c:v>0.44500000000000001</c:v>
                </c:pt>
                <c:pt idx="1021">
                  <c:v>0.43</c:v>
                </c:pt>
                <c:pt idx="1022">
                  <c:v>0.42499999999999999</c:v>
                </c:pt>
                <c:pt idx="1023">
                  <c:v>0.42</c:v>
                </c:pt>
                <c:pt idx="1024">
                  <c:v>0.42</c:v>
                </c:pt>
                <c:pt idx="1025">
                  <c:v>0.40500000000000003</c:v>
                </c:pt>
                <c:pt idx="1026">
                  <c:v>0.39500000000000002</c:v>
                </c:pt>
                <c:pt idx="1027">
                  <c:v>0.38500000000000001</c:v>
                </c:pt>
                <c:pt idx="1028">
                  <c:v>0.38</c:v>
                </c:pt>
                <c:pt idx="1029">
                  <c:v>0.38500000000000001</c:v>
                </c:pt>
                <c:pt idx="1030">
                  <c:v>0.4</c:v>
                </c:pt>
                <c:pt idx="1031">
                  <c:v>0.38</c:v>
                </c:pt>
                <c:pt idx="1032">
                  <c:v>0.38500000000000001</c:v>
                </c:pt>
                <c:pt idx="1033">
                  <c:v>0.375</c:v>
                </c:pt>
                <c:pt idx="1034">
                  <c:v>0.375</c:v>
                </c:pt>
                <c:pt idx="1035">
                  <c:v>0.38500000000000001</c:v>
                </c:pt>
                <c:pt idx="1036">
                  <c:v>0.38500000000000001</c:v>
                </c:pt>
                <c:pt idx="1037">
                  <c:v>0.42499999999999999</c:v>
                </c:pt>
                <c:pt idx="1038">
                  <c:v>0.41499999999999998</c:v>
                </c:pt>
                <c:pt idx="1039">
                  <c:v>0.40500000000000003</c:v>
                </c:pt>
                <c:pt idx="1040">
                  <c:v>0.41499999999999998</c:v>
                </c:pt>
                <c:pt idx="1041">
                  <c:v>0.42</c:v>
                </c:pt>
                <c:pt idx="1042">
                  <c:v>0.41499999999999998</c:v>
                </c:pt>
                <c:pt idx="1043">
                  <c:v>0.40500000000000003</c:v>
                </c:pt>
                <c:pt idx="1044">
                  <c:v>0.41499999999999998</c:v>
                </c:pt>
                <c:pt idx="1045">
                  <c:v>0.40500000000000003</c:v>
                </c:pt>
                <c:pt idx="1046">
                  <c:v>0.41</c:v>
                </c:pt>
                <c:pt idx="1047">
                  <c:v>0.41</c:v>
                </c:pt>
                <c:pt idx="1048">
                  <c:v>0.40500000000000003</c:v>
                </c:pt>
                <c:pt idx="1049">
                  <c:v>0.4</c:v>
                </c:pt>
                <c:pt idx="1050">
                  <c:v>0.39500000000000002</c:v>
                </c:pt>
                <c:pt idx="1051">
                  <c:v>0.39500000000000002</c:v>
                </c:pt>
                <c:pt idx="1052">
                  <c:v>0.41</c:v>
                </c:pt>
                <c:pt idx="1053">
                  <c:v>0.42</c:v>
                </c:pt>
                <c:pt idx="1054">
                  <c:v>0.41</c:v>
                </c:pt>
                <c:pt idx="1055">
                  <c:v>0.42</c:v>
                </c:pt>
                <c:pt idx="1056">
                  <c:v>0.41</c:v>
                </c:pt>
                <c:pt idx="1057">
                  <c:v>0.40500000000000003</c:v>
                </c:pt>
                <c:pt idx="1058">
                  <c:v>0.40500000000000003</c:v>
                </c:pt>
                <c:pt idx="1059">
                  <c:v>0.40500000000000003</c:v>
                </c:pt>
                <c:pt idx="1060">
                  <c:v>0.40500000000000003</c:v>
                </c:pt>
                <c:pt idx="1061">
                  <c:v>0.4</c:v>
                </c:pt>
                <c:pt idx="1062">
                  <c:v>0.4</c:v>
                </c:pt>
                <c:pt idx="1063">
                  <c:v>0.4</c:v>
                </c:pt>
                <c:pt idx="1064">
                  <c:v>0.4</c:v>
                </c:pt>
                <c:pt idx="1065">
                  <c:v>0.4</c:v>
                </c:pt>
                <c:pt idx="1066">
                  <c:v>0.43</c:v>
                </c:pt>
                <c:pt idx="1067">
                  <c:v>0.42</c:v>
                </c:pt>
                <c:pt idx="1068">
                  <c:v>0.42</c:v>
                </c:pt>
                <c:pt idx="1069">
                  <c:v>0.41499999999999998</c:v>
                </c:pt>
                <c:pt idx="1070">
                  <c:v>0.40500000000000003</c:v>
                </c:pt>
                <c:pt idx="1071">
                  <c:v>0.41</c:v>
                </c:pt>
                <c:pt idx="1072">
                  <c:v>0.40500000000000003</c:v>
                </c:pt>
                <c:pt idx="1073">
                  <c:v>0.4</c:v>
                </c:pt>
                <c:pt idx="1074">
                  <c:v>0.4</c:v>
                </c:pt>
                <c:pt idx="1075">
                  <c:v>0.4</c:v>
                </c:pt>
                <c:pt idx="1076">
                  <c:v>0.4</c:v>
                </c:pt>
                <c:pt idx="1077">
                  <c:v>0.4</c:v>
                </c:pt>
                <c:pt idx="1078">
                  <c:v>0.39500000000000002</c:v>
                </c:pt>
                <c:pt idx="1079">
                  <c:v>0.41499999999999998</c:v>
                </c:pt>
                <c:pt idx="1080">
                  <c:v>0.4</c:v>
                </c:pt>
                <c:pt idx="1081">
                  <c:v>0.40500000000000003</c:v>
                </c:pt>
                <c:pt idx="1082">
                  <c:v>0.40500000000000003</c:v>
                </c:pt>
                <c:pt idx="1083">
                  <c:v>0.4</c:v>
                </c:pt>
                <c:pt idx="1084">
                  <c:v>0.40500000000000003</c:v>
                </c:pt>
                <c:pt idx="1085">
                  <c:v>0.4</c:v>
                </c:pt>
                <c:pt idx="1086">
                  <c:v>0.4</c:v>
                </c:pt>
                <c:pt idx="1087">
                  <c:v>0.4</c:v>
                </c:pt>
                <c:pt idx="1088">
                  <c:v>0.4</c:v>
                </c:pt>
                <c:pt idx="1089">
                  <c:v>0.40500000000000003</c:v>
                </c:pt>
                <c:pt idx="1090">
                  <c:v>0.40500000000000003</c:v>
                </c:pt>
                <c:pt idx="1091">
                  <c:v>0.4</c:v>
                </c:pt>
                <c:pt idx="1092">
                  <c:v>0.40500000000000003</c:v>
                </c:pt>
                <c:pt idx="1093">
                  <c:v>0.39500000000000002</c:v>
                </c:pt>
                <c:pt idx="1094">
                  <c:v>0.39</c:v>
                </c:pt>
                <c:pt idx="1095">
                  <c:v>0.38500000000000001</c:v>
                </c:pt>
                <c:pt idx="1096">
                  <c:v>0.38500000000000001</c:v>
                </c:pt>
                <c:pt idx="1097">
                  <c:v>0.39</c:v>
                </c:pt>
                <c:pt idx="1098">
                  <c:v>0.39</c:v>
                </c:pt>
                <c:pt idx="1099">
                  <c:v>0.38</c:v>
                </c:pt>
                <c:pt idx="1100">
                  <c:v>0.38</c:v>
                </c:pt>
                <c:pt idx="1101">
                  <c:v>0.38</c:v>
                </c:pt>
                <c:pt idx="1102">
                  <c:v>0.38500000000000001</c:v>
                </c:pt>
                <c:pt idx="1103">
                  <c:v>0.38500000000000001</c:v>
                </c:pt>
                <c:pt idx="1104">
                  <c:v>0.38</c:v>
                </c:pt>
                <c:pt idx="1105">
                  <c:v>0.38</c:v>
                </c:pt>
                <c:pt idx="1106">
                  <c:v>0.38500000000000001</c:v>
                </c:pt>
                <c:pt idx="1107">
                  <c:v>0.38500000000000001</c:v>
                </c:pt>
                <c:pt idx="1108">
                  <c:v>0.38</c:v>
                </c:pt>
                <c:pt idx="1109">
                  <c:v>0.38</c:v>
                </c:pt>
                <c:pt idx="1110">
                  <c:v>0.35499999999999998</c:v>
                </c:pt>
                <c:pt idx="1111">
                  <c:v>0.35499999999999998</c:v>
                </c:pt>
                <c:pt idx="1112">
                  <c:v>0.34499999999999997</c:v>
                </c:pt>
                <c:pt idx="1113">
                  <c:v>0.34499999999999997</c:v>
                </c:pt>
                <c:pt idx="1114">
                  <c:v>0.34</c:v>
                </c:pt>
                <c:pt idx="1115">
                  <c:v>0.34499999999999997</c:v>
                </c:pt>
                <c:pt idx="1116">
                  <c:v>0.34499999999999997</c:v>
                </c:pt>
                <c:pt idx="1117">
                  <c:v>0.34499999999999997</c:v>
                </c:pt>
                <c:pt idx="1118">
                  <c:v>0.34</c:v>
                </c:pt>
                <c:pt idx="1119">
                  <c:v>0.34</c:v>
                </c:pt>
                <c:pt idx="1120">
                  <c:v>0.34</c:v>
                </c:pt>
                <c:pt idx="1121">
                  <c:v>0.34499999999999997</c:v>
                </c:pt>
                <c:pt idx="1122">
                  <c:v>0.35499999999999998</c:v>
                </c:pt>
                <c:pt idx="1123">
                  <c:v>0.35499999999999998</c:v>
                </c:pt>
                <c:pt idx="1124">
                  <c:v>0.36</c:v>
                </c:pt>
                <c:pt idx="1125">
                  <c:v>0.36</c:v>
                </c:pt>
                <c:pt idx="1126">
                  <c:v>0.35499999999999998</c:v>
                </c:pt>
                <c:pt idx="1127">
                  <c:v>0.375</c:v>
                </c:pt>
                <c:pt idx="1128">
                  <c:v>0.375</c:v>
                </c:pt>
                <c:pt idx="1129">
                  <c:v>0.375</c:v>
                </c:pt>
                <c:pt idx="1130">
                  <c:v>0.375</c:v>
                </c:pt>
                <c:pt idx="1131">
                  <c:v>0.36</c:v>
                </c:pt>
                <c:pt idx="1132">
                  <c:v>0.36499999999999999</c:v>
                </c:pt>
                <c:pt idx="1133">
                  <c:v>0.375</c:v>
                </c:pt>
                <c:pt idx="1134">
                  <c:v>0.375</c:v>
                </c:pt>
                <c:pt idx="1135">
                  <c:v>0.37</c:v>
                </c:pt>
                <c:pt idx="1136">
                  <c:v>0.36499999999999999</c:v>
                </c:pt>
                <c:pt idx="1137">
                  <c:v>0.35</c:v>
                </c:pt>
                <c:pt idx="1138">
                  <c:v>0.34499999999999997</c:v>
                </c:pt>
                <c:pt idx="1139">
                  <c:v>0.35</c:v>
                </c:pt>
                <c:pt idx="1140">
                  <c:v>0.34499999999999997</c:v>
                </c:pt>
                <c:pt idx="1141">
                  <c:v>0.34499999999999997</c:v>
                </c:pt>
                <c:pt idx="1142">
                  <c:v>0.34</c:v>
                </c:pt>
                <c:pt idx="1143">
                  <c:v>0.32500000000000001</c:v>
                </c:pt>
                <c:pt idx="1144">
                  <c:v>0.31</c:v>
                </c:pt>
                <c:pt idx="1145">
                  <c:v>0.31</c:v>
                </c:pt>
                <c:pt idx="1146">
                  <c:v>0.31</c:v>
                </c:pt>
                <c:pt idx="1147">
                  <c:v>0.33</c:v>
                </c:pt>
                <c:pt idx="1148">
                  <c:v>0.32500000000000001</c:v>
                </c:pt>
                <c:pt idx="1149">
                  <c:v>0.33500000000000002</c:v>
                </c:pt>
                <c:pt idx="1150">
                  <c:v>0.33500000000000002</c:v>
                </c:pt>
                <c:pt idx="1151">
                  <c:v>0.33500000000000002</c:v>
                </c:pt>
                <c:pt idx="1152">
                  <c:v>0.33500000000000002</c:v>
                </c:pt>
                <c:pt idx="1153">
                  <c:v>0.32500000000000001</c:v>
                </c:pt>
                <c:pt idx="1154">
                  <c:v>0.33500000000000002</c:v>
                </c:pt>
                <c:pt idx="1155">
                  <c:v>0.33</c:v>
                </c:pt>
                <c:pt idx="1156">
                  <c:v>0.33500000000000002</c:v>
                </c:pt>
                <c:pt idx="1157">
                  <c:v>0.38500000000000001</c:v>
                </c:pt>
                <c:pt idx="1158">
                  <c:v>0.37</c:v>
                </c:pt>
                <c:pt idx="1159">
                  <c:v>0.35</c:v>
                </c:pt>
                <c:pt idx="1160">
                  <c:v>0.36499999999999999</c:v>
                </c:pt>
                <c:pt idx="1161">
                  <c:v>0.37</c:v>
                </c:pt>
                <c:pt idx="1162">
                  <c:v>0.36</c:v>
                </c:pt>
                <c:pt idx="1163">
                  <c:v>0.35</c:v>
                </c:pt>
                <c:pt idx="1164">
                  <c:v>0.35499999999999998</c:v>
                </c:pt>
                <c:pt idx="1165">
                  <c:v>0.36</c:v>
                </c:pt>
                <c:pt idx="1166">
                  <c:v>0.36</c:v>
                </c:pt>
                <c:pt idx="1167">
                  <c:v>0.33</c:v>
                </c:pt>
                <c:pt idx="1168">
                  <c:v>0.33500000000000002</c:v>
                </c:pt>
                <c:pt idx="1169">
                  <c:v>0.32500000000000001</c:v>
                </c:pt>
                <c:pt idx="1170">
                  <c:v>0.32</c:v>
                </c:pt>
                <c:pt idx="1171">
                  <c:v>0.33</c:v>
                </c:pt>
                <c:pt idx="1172">
                  <c:v>0.33</c:v>
                </c:pt>
                <c:pt idx="1173">
                  <c:v>0.26</c:v>
                </c:pt>
                <c:pt idx="1174">
                  <c:v>0.27</c:v>
                </c:pt>
                <c:pt idx="1175">
                  <c:v>0.28000000000000003</c:v>
                </c:pt>
                <c:pt idx="1176">
                  <c:v>0.255</c:v>
                </c:pt>
                <c:pt idx="1177">
                  <c:v>0.26</c:v>
                </c:pt>
                <c:pt idx="1178">
                  <c:v>0.23</c:v>
                </c:pt>
                <c:pt idx="1179">
                  <c:v>0.24</c:v>
                </c:pt>
                <c:pt idx="1180">
                  <c:v>0.23499999999999999</c:v>
                </c:pt>
                <c:pt idx="1181">
                  <c:v>0.215</c:v>
                </c:pt>
                <c:pt idx="1182">
                  <c:v>0.25</c:v>
                </c:pt>
                <c:pt idx="1183">
                  <c:v>0.24</c:v>
                </c:pt>
                <c:pt idx="1184">
                  <c:v>0.25</c:v>
                </c:pt>
                <c:pt idx="1185">
                  <c:v>0.25</c:v>
                </c:pt>
                <c:pt idx="1186">
                  <c:v>0.25</c:v>
                </c:pt>
                <c:pt idx="1187">
                  <c:v>0.25</c:v>
                </c:pt>
                <c:pt idx="1188">
                  <c:v>0.25</c:v>
                </c:pt>
                <c:pt idx="1189">
                  <c:v>0.24</c:v>
                </c:pt>
                <c:pt idx="1190">
                  <c:v>0.25</c:v>
                </c:pt>
                <c:pt idx="1191">
                  <c:v>0.27500000000000002</c:v>
                </c:pt>
                <c:pt idx="1192">
                  <c:v>0.26500000000000001</c:v>
                </c:pt>
                <c:pt idx="1193">
                  <c:v>0.28000000000000003</c:v>
                </c:pt>
                <c:pt idx="1194">
                  <c:v>0.29499999999999998</c:v>
                </c:pt>
                <c:pt idx="1195">
                  <c:v>0.27</c:v>
                </c:pt>
                <c:pt idx="1196">
                  <c:v>0.28499999999999998</c:v>
                </c:pt>
                <c:pt idx="1197">
                  <c:v>0.26500000000000001</c:v>
                </c:pt>
                <c:pt idx="1198">
                  <c:v>0.26</c:v>
                </c:pt>
                <c:pt idx="1199">
                  <c:v>0.26500000000000001</c:v>
                </c:pt>
                <c:pt idx="1200">
                  <c:v>0.26</c:v>
                </c:pt>
                <c:pt idx="1201">
                  <c:v>0.27</c:v>
                </c:pt>
                <c:pt idx="1202">
                  <c:v>0.27</c:v>
                </c:pt>
                <c:pt idx="1203">
                  <c:v>0.27</c:v>
                </c:pt>
                <c:pt idx="1204">
                  <c:v>0.26</c:v>
                </c:pt>
                <c:pt idx="1205">
                  <c:v>0.26</c:v>
                </c:pt>
                <c:pt idx="1206">
                  <c:v>0.26</c:v>
                </c:pt>
                <c:pt idx="1207">
                  <c:v>0.27</c:v>
                </c:pt>
                <c:pt idx="1208">
                  <c:v>0.27</c:v>
                </c:pt>
                <c:pt idx="1209">
                  <c:v>0.26</c:v>
                </c:pt>
                <c:pt idx="1210">
                  <c:v>0.28000000000000003</c:v>
                </c:pt>
                <c:pt idx="1211">
                  <c:v>0.3</c:v>
                </c:pt>
                <c:pt idx="1212">
                  <c:v>0.28499999999999998</c:v>
                </c:pt>
                <c:pt idx="1213">
                  <c:v>0.29499999999999998</c:v>
                </c:pt>
                <c:pt idx="1214">
                  <c:v>0.29499999999999998</c:v>
                </c:pt>
                <c:pt idx="1215">
                  <c:v>0.29499999999999998</c:v>
                </c:pt>
                <c:pt idx="1216">
                  <c:v>0.29499999999999998</c:v>
                </c:pt>
                <c:pt idx="1217">
                  <c:v>0.315</c:v>
                </c:pt>
                <c:pt idx="1218">
                  <c:v>0.33</c:v>
                </c:pt>
                <c:pt idx="1219">
                  <c:v>0.33500000000000002</c:v>
                </c:pt>
                <c:pt idx="1220">
                  <c:v>0.34499999999999997</c:v>
                </c:pt>
                <c:pt idx="1221">
                  <c:v>0.34</c:v>
                </c:pt>
                <c:pt idx="1222">
                  <c:v>0.34</c:v>
                </c:pt>
                <c:pt idx="1223">
                  <c:v>0.34</c:v>
                </c:pt>
                <c:pt idx="1224">
                  <c:v>0.33</c:v>
                </c:pt>
                <c:pt idx="1225">
                  <c:v>0.33</c:v>
                </c:pt>
                <c:pt idx="1226">
                  <c:v>0.32500000000000001</c:v>
                </c:pt>
                <c:pt idx="1227">
                  <c:v>0.33</c:v>
                </c:pt>
                <c:pt idx="1228">
                  <c:v>0.315</c:v>
                </c:pt>
                <c:pt idx="1229">
                  <c:v>0.33500000000000002</c:v>
                </c:pt>
                <c:pt idx="1230">
                  <c:v>0.33500000000000002</c:v>
                </c:pt>
                <c:pt idx="1231">
                  <c:v>0.34499999999999997</c:v>
                </c:pt>
                <c:pt idx="1232">
                  <c:v>0.35</c:v>
                </c:pt>
                <c:pt idx="1233">
                  <c:v>0.375</c:v>
                </c:pt>
                <c:pt idx="1234">
                  <c:v>0.39500000000000002</c:v>
                </c:pt>
                <c:pt idx="1235">
                  <c:v>0.40500000000000003</c:v>
                </c:pt>
                <c:pt idx="1236">
                  <c:v>0.40500000000000003</c:v>
                </c:pt>
                <c:pt idx="1237">
                  <c:v>0.36499999999999999</c:v>
                </c:pt>
              </c:numCache>
            </c:numRef>
          </c:val>
          <c:smooth val="0"/>
          <c:extLst>
            <c:ext xmlns:c16="http://schemas.microsoft.com/office/drawing/2014/chart" uri="{C3380CC4-5D6E-409C-BE32-E72D297353CC}">
              <c16:uniqueId val="{00000000-0E2F-48D2-B0E1-4CE41A83D019}"/>
            </c:ext>
          </c:extLst>
        </c:ser>
        <c:dLbls>
          <c:showLegendKey val="0"/>
          <c:showVal val="0"/>
          <c:showCatName val="0"/>
          <c:showSerName val="0"/>
          <c:showPercent val="0"/>
          <c:showBubbleSize val="0"/>
        </c:dLbls>
        <c:smooth val="0"/>
        <c:axId val="251863456"/>
        <c:axId val="755426944"/>
      </c:lineChart>
      <c:catAx>
        <c:axId val="251863456"/>
        <c:scaling>
          <c:orientation val="minMax"/>
        </c:scaling>
        <c:delete val="1"/>
        <c:axPos val="b"/>
        <c:numFmt formatCode="General" sourceLinked="1"/>
        <c:majorTickMark val="none"/>
        <c:minorTickMark val="none"/>
        <c:tickLblPos val="nextTo"/>
        <c:crossAx val="755426944"/>
        <c:crosses val="autoZero"/>
        <c:auto val="1"/>
        <c:lblAlgn val="ctr"/>
        <c:lblOffset val="100"/>
        <c:noMultiLvlLbl val="0"/>
      </c:catAx>
      <c:valAx>
        <c:axId val="755426944"/>
        <c:scaling>
          <c:orientation val="minMax"/>
          <c:max val="1.6"/>
          <c:min val="0"/>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1863456"/>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Revenue (RM '000)</c:v>
                </c:pt>
              </c:strCache>
            </c:strRef>
          </c:tx>
          <c:spPr>
            <a:solidFill>
              <a:schemeClr val="accent1"/>
            </a:solidFill>
            <a:ln>
              <a:solidFill>
                <a:schemeClr val="accent1"/>
              </a:solidFill>
            </a:ln>
            <a:effectLst/>
          </c:spPr>
          <c:invertIfNegative val="0"/>
          <c:dPt>
            <c:idx val="0"/>
            <c:invertIfNegative val="0"/>
            <c:bubble3D val="0"/>
            <c:spPr>
              <a:solidFill>
                <a:schemeClr val="bg2">
                  <a:lumMod val="50000"/>
                </a:schemeClr>
              </a:solidFill>
              <a:ln>
                <a:solidFill>
                  <a:schemeClr val="bg2">
                    <a:lumMod val="50000"/>
                  </a:schemeClr>
                </a:solidFill>
              </a:ln>
              <a:effectLst/>
            </c:spPr>
            <c:extLst>
              <c:ext xmlns:c16="http://schemas.microsoft.com/office/drawing/2014/chart" uri="{C3380CC4-5D6E-409C-BE32-E72D297353CC}">
                <c16:uniqueId val="{00000002-B46F-426C-A051-4537B211C062}"/>
              </c:ext>
            </c:extLst>
          </c:dPt>
          <c:dPt>
            <c:idx val="1"/>
            <c:invertIfNegative val="0"/>
            <c:bubble3D val="0"/>
            <c:spPr>
              <a:solidFill>
                <a:schemeClr val="bg2">
                  <a:lumMod val="50000"/>
                </a:schemeClr>
              </a:solidFill>
              <a:ln>
                <a:solidFill>
                  <a:schemeClr val="bg2">
                    <a:lumMod val="75000"/>
                  </a:schemeClr>
                </a:solidFill>
              </a:ln>
              <a:effectLst/>
            </c:spPr>
            <c:extLst>
              <c:ext xmlns:c16="http://schemas.microsoft.com/office/drawing/2014/chart" uri="{C3380CC4-5D6E-409C-BE32-E72D297353CC}">
                <c16:uniqueId val="{00000003-B46F-426C-A051-4537B211C062}"/>
              </c:ext>
            </c:extLst>
          </c:dPt>
          <c:dPt>
            <c:idx val="2"/>
            <c:invertIfNegative val="0"/>
            <c:bubble3D val="0"/>
            <c:spPr>
              <a:solidFill>
                <a:schemeClr val="bg2">
                  <a:lumMod val="50000"/>
                </a:schemeClr>
              </a:solidFill>
              <a:ln>
                <a:solidFill>
                  <a:schemeClr val="bg2">
                    <a:lumMod val="50000"/>
                  </a:schemeClr>
                </a:solidFill>
              </a:ln>
              <a:effectLst/>
            </c:spPr>
            <c:extLst>
              <c:ext xmlns:c16="http://schemas.microsoft.com/office/drawing/2014/chart" uri="{C3380CC4-5D6E-409C-BE32-E72D297353CC}">
                <c16:uniqueId val="{00000004-B46F-426C-A051-4537B211C062}"/>
              </c:ext>
            </c:extLst>
          </c:dPt>
          <c:dPt>
            <c:idx val="3"/>
            <c:invertIfNegative val="0"/>
            <c:bubble3D val="0"/>
            <c:spPr>
              <a:solidFill>
                <a:schemeClr val="bg2">
                  <a:lumMod val="50000"/>
                </a:schemeClr>
              </a:solidFill>
              <a:ln>
                <a:solidFill>
                  <a:schemeClr val="bg2">
                    <a:lumMod val="75000"/>
                  </a:schemeClr>
                </a:solidFill>
              </a:ln>
              <a:effectLst/>
            </c:spPr>
            <c:extLst>
              <c:ext xmlns:c16="http://schemas.microsoft.com/office/drawing/2014/chart" uri="{C3380CC4-5D6E-409C-BE32-E72D297353CC}">
                <c16:uniqueId val="{00000005-B46F-426C-A051-4537B211C062}"/>
              </c:ext>
            </c:extLst>
          </c:dPt>
          <c:dPt>
            <c:idx val="4"/>
            <c:invertIfNegative val="0"/>
            <c:bubble3D val="0"/>
            <c:spPr>
              <a:solidFill>
                <a:schemeClr val="bg2">
                  <a:lumMod val="75000"/>
                </a:schemeClr>
              </a:solidFill>
              <a:ln>
                <a:solidFill>
                  <a:schemeClr val="bg2">
                    <a:lumMod val="75000"/>
                  </a:schemeClr>
                </a:solidFill>
              </a:ln>
              <a:effectLst/>
            </c:spPr>
            <c:extLst>
              <c:ext xmlns:c16="http://schemas.microsoft.com/office/drawing/2014/chart" uri="{C3380CC4-5D6E-409C-BE32-E72D297353CC}">
                <c16:uniqueId val="{00000001-BF7A-46ED-8EC4-E6672BBF983E}"/>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FY15</c:v>
                </c:pt>
                <c:pt idx="1">
                  <c:v>FY16</c:v>
                </c:pt>
                <c:pt idx="2">
                  <c:v>FY17</c:v>
                </c:pt>
                <c:pt idx="3">
                  <c:v>FY18</c:v>
                </c:pt>
                <c:pt idx="4">
                  <c:v>FY19</c:v>
                </c:pt>
              </c:strCache>
            </c:strRef>
          </c:cat>
          <c:val>
            <c:numRef>
              <c:f>Sheet1!$B$2:$B$6</c:f>
              <c:numCache>
                <c:formatCode>_(* #,##0_);_(* \(#,##0\);_(* "-"_);_(@_)</c:formatCode>
                <c:ptCount val="5"/>
                <c:pt idx="0">
                  <c:v>536530</c:v>
                </c:pt>
                <c:pt idx="1">
                  <c:v>591663</c:v>
                </c:pt>
                <c:pt idx="2">
                  <c:v>366970</c:v>
                </c:pt>
                <c:pt idx="3">
                  <c:v>419000</c:v>
                </c:pt>
                <c:pt idx="4">
                  <c:v>271872</c:v>
                </c:pt>
              </c:numCache>
            </c:numRef>
          </c:val>
          <c:extLst>
            <c:ext xmlns:c16="http://schemas.microsoft.com/office/drawing/2014/chart" uri="{C3380CC4-5D6E-409C-BE32-E72D297353CC}">
              <c16:uniqueId val="{00000000-BF7A-46ED-8EC4-E6672BBF983E}"/>
            </c:ext>
          </c:extLst>
        </c:ser>
        <c:dLbls>
          <c:dLblPos val="outEnd"/>
          <c:showLegendKey val="0"/>
          <c:showVal val="1"/>
          <c:showCatName val="0"/>
          <c:showSerName val="0"/>
          <c:showPercent val="0"/>
          <c:showBubbleSize val="0"/>
        </c:dLbls>
        <c:gapWidth val="219"/>
        <c:overlap val="-27"/>
        <c:axId val="2056057535"/>
        <c:axId val="1691251583"/>
      </c:barChart>
      <c:catAx>
        <c:axId val="2056057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691251583"/>
        <c:crosses val="autoZero"/>
        <c:auto val="1"/>
        <c:lblAlgn val="ctr"/>
        <c:lblOffset val="100"/>
        <c:noMultiLvlLbl val="0"/>
      </c:catAx>
      <c:valAx>
        <c:axId val="1691251583"/>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0560575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EBITDA (RM '000)</c:v>
                </c:pt>
              </c:strCache>
            </c:strRef>
          </c:tx>
          <c:spPr>
            <a:solidFill>
              <a:schemeClr val="tx1">
                <a:lumMod val="75000"/>
                <a:lumOff val="25000"/>
              </a:schemeClr>
            </a:solidFill>
            <a:ln>
              <a:solidFill>
                <a:schemeClr val="tx1">
                  <a:lumMod val="75000"/>
                  <a:lumOff val="25000"/>
                </a:schemeClr>
              </a:solidFill>
            </a:ln>
            <a:effectLst/>
          </c:spPr>
          <c:invertIfNegative val="0"/>
          <c:dPt>
            <c:idx val="4"/>
            <c:invertIfNegative val="0"/>
            <c:bubble3D val="0"/>
            <c:spPr>
              <a:solidFill>
                <a:schemeClr val="bg1">
                  <a:lumMod val="65000"/>
                </a:schemeClr>
              </a:solidFill>
              <a:ln>
                <a:solidFill>
                  <a:schemeClr val="bg1">
                    <a:lumMod val="65000"/>
                  </a:schemeClr>
                </a:solidFill>
              </a:ln>
              <a:effectLst/>
            </c:spPr>
            <c:extLst>
              <c:ext xmlns:c16="http://schemas.microsoft.com/office/drawing/2014/chart" uri="{C3380CC4-5D6E-409C-BE32-E72D297353CC}">
                <c16:uniqueId val="{00000002-1327-44B7-AEA9-A461FFFAA359}"/>
              </c:ext>
            </c:extLst>
          </c:dPt>
          <c:dLbls>
            <c:dLbl>
              <c:idx val="2"/>
              <c:tx>
                <c:rich>
                  <a:bodyPr/>
                  <a:lstStyle/>
                  <a:p>
                    <a:fld id="{37B7FCD8-5469-42EB-9831-629FC7ABCF57}" type="VALUE">
                      <a:rPr lang="en-US" smtClean="0"/>
                      <a:pPr/>
                      <a:t>[VALUE]</a:t>
                    </a:fld>
                    <a:endParaRPr lang="en-MY"/>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327-44B7-AEA9-A461FFFAA359}"/>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FY15</c:v>
                </c:pt>
                <c:pt idx="1">
                  <c:v>FY16</c:v>
                </c:pt>
                <c:pt idx="2">
                  <c:v>FY17</c:v>
                </c:pt>
                <c:pt idx="3">
                  <c:v>FY18</c:v>
                </c:pt>
                <c:pt idx="4">
                  <c:v>FY19</c:v>
                </c:pt>
              </c:strCache>
            </c:strRef>
          </c:cat>
          <c:val>
            <c:numRef>
              <c:f>Sheet1!$B$2:$B$6</c:f>
              <c:numCache>
                <c:formatCode>_(* #,##0_);_(* \(#,##0\);_(* "-"_);_(@_)</c:formatCode>
                <c:ptCount val="5"/>
                <c:pt idx="0">
                  <c:v>72165</c:v>
                </c:pt>
                <c:pt idx="1">
                  <c:v>92201</c:v>
                </c:pt>
                <c:pt idx="2" formatCode="#,##0;\(##,#00\)">
                  <c:v>-43672</c:v>
                </c:pt>
                <c:pt idx="3">
                  <c:v>189272</c:v>
                </c:pt>
                <c:pt idx="4">
                  <c:v>143865</c:v>
                </c:pt>
              </c:numCache>
            </c:numRef>
          </c:val>
          <c:extLst>
            <c:ext xmlns:c16="http://schemas.microsoft.com/office/drawing/2014/chart" uri="{C3380CC4-5D6E-409C-BE32-E72D297353CC}">
              <c16:uniqueId val="{00000001-1327-44B7-AEA9-A461FFFAA359}"/>
            </c:ext>
          </c:extLst>
        </c:ser>
        <c:dLbls>
          <c:dLblPos val="outEnd"/>
          <c:showLegendKey val="0"/>
          <c:showVal val="1"/>
          <c:showCatName val="0"/>
          <c:showSerName val="0"/>
          <c:showPercent val="0"/>
          <c:showBubbleSize val="0"/>
        </c:dLbls>
        <c:gapWidth val="219"/>
        <c:overlap val="-27"/>
        <c:axId val="2056057535"/>
        <c:axId val="1691251583"/>
      </c:barChart>
      <c:catAx>
        <c:axId val="2056057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691251583"/>
        <c:crosses val="autoZero"/>
        <c:auto val="1"/>
        <c:lblAlgn val="ctr"/>
        <c:lblOffset val="100"/>
        <c:noMultiLvlLbl val="0"/>
      </c:catAx>
      <c:valAx>
        <c:axId val="1691251583"/>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0560575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PBT (RM '000)</c:v>
                </c:pt>
              </c:strCache>
            </c:strRef>
          </c:tx>
          <c:spPr>
            <a:solidFill>
              <a:schemeClr val="tx1">
                <a:lumMod val="75000"/>
                <a:lumOff val="25000"/>
              </a:schemeClr>
            </a:solidFill>
            <a:ln>
              <a:solidFill>
                <a:schemeClr val="tx1">
                  <a:lumMod val="75000"/>
                  <a:lumOff val="25000"/>
                </a:schemeClr>
              </a:solidFill>
            </a:ln>
            <a:effectLst/>
          </c:spPr>
          <c:invertIfNegative val="0"/>
          <c:dPt>
            <c:idx val="4"/>
            <c:invertIfNegative val="0"/>
            <c:bubble3D val="0"/>
            <c:spPr>
              <a:solidFill>
                <a:schemeClr val="bg1">
                  <a:lumMod val="65000"/>
                </a:schemeClr>
              </a:solidFill>
              <a:ln>
                <a:solidFill>
                  <a:schemeClr val="bg1">
                    <a:lumMod val="65000"/>
                  </a:schemeClr>
                </a:solidFill>
              </a:ln>
              <a:effectLst/>
            </c:spPr>
            <c:extLst>
              <c:ext xmlns:c16="http://schemas.microsoft.com/office/drawing/2014/chart" uri="{C3380CC4-5D6E-409C-BE32-E72D297353CC}">
                <c16:uniqueId val="{00000001-AA2E-4810-B589-8A4979BB0735}"/>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FY15</c:v>
                </c:pt>
                <c:pt idx="1">
                  <c:v>FY16</c:v>
                </c:pt>
                <c:pt idx="2">
                  <c:v>FY17</c:v>
                </c:pt>
                <c:pt idx="3">
                  <c:v>FY18</c:v>
                </c:pt>
                <c:pt idx="4">
                  <c:v>FY19</c:v>
                </c:pt>
              </c:strCache>
            </c:strRef>
          </c:cat>
          <c:val>
            <c:numRef>
              <c:f>Sheet1!$B$2:$B$6</c:f>
              <c:numCache>
                <c:formatCode>_(* #,##0_);_(* \(#,##0\);_(* "-"_);_(@_)</c:formatCode>
                <c:ptCount val="5"/>
                <c:pt idx="0">
                  <c:v>15818</c:v>
                </c:pt>
                <c:pt idx="1">
                  <c:v>21541</c:v>
                </c:pt>
                <c:pt idx="2" formatCode="#,##0;\(#,##0\)">
                  <c:v>-131903</c:v>
                </c:pt>
                <c:pt idx="3">
                  <c:v>90361</c:v>
                </c:pt>
                <c:pt idx="4">
                  <c:v>32680</c:v>
                </c:pt>
              </c:numCache>
            </c:numRef>
          </c:val>
          <c:extLst>
            <c:ext xmlns:c16="http://schemas.microsoft.com/office/drawing/2014/chart" uri="{C3380CC4-5D6E-409C-BE32-E72D297353CC}">
              <c16:uniqueId val="{00000000-AA2E-4810-B589-8A4979BB0735}"/>
            </c:ext>
          </c:extLst>
        </c:ser>
        <c:dLbls>
          <c:dLblPos val="outEnd"/>
          <c:showLegendKey val="0"/>
          <c:showVal val="1"/>
          <c:showCatName val="0"/>
          <c:showSerName val="0"/>
          <c:showPercent val="0"/>
          <c:showBubbleSize val="0"/>
        </c:dLbls>
        <c:gapWidth val="219"/>
        <c:overlap val="-27"/>
        <c:axId val="2056057535"/>
        <c:axId val="1691251583"/>
      </c:barChart>
      <c:catAx>
        <c:axId val="2056057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691251583"/>
        <c:crosses val="autoZero"/>
        <c:auto val="1"/>
        <c:lblAlgn val="ctr"/>
        <c:lblOffset val="100"/>
        <c:noMultiLvlLbl val="0"/>
      </c:catAx>
      <c:valAx>
        <c:axId val="1691251583"/>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0560575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Profit After Tax (RM '000)</c:v>
                </c:pt>
              </c:strCache>
            </c:strRef>
          </c:tx>
          <c:spPr>
            <a:solidFill>
              <a:schemeClr val="bg2">
                <a:lumMod val="50000"/>
              </a:schemeClr>
            </a:solidFill>
            <a:ln>
              <a:solidFill>
                <a:schemeClr val="accent1"/>
              </a:solidFill>
            </a:ln>
            <a:effectLst/>
          </c:spPr>
          <c:invertIfNegative val="0"/>
          <c:dPt>
            <c:idx val="4"/>
            <c:invertIfNegative val="0"/>
            <c:bubble3D val="0"/>
            <c:spPr>
              <a:solidFill>
                <a:schemeClr val="bg2">
                  <a:lumMod val="75000"/>
                </a:schemeClr>
              </a:solidFill>
              <a:ln>
                <a:solidFill>
                  <a:schemeClr val="bg2">
                    <a:lumMod val="75000"/>
                  </a:schemeClr>
                </a:solidFill>
              </a:ln>
              <a:effectLst/>
            </c:spPr>
            <c:extLst>
              <c:ext xmlns:c16="http://schemas.microsoft.com/office/drawing/2014/chart" uri="{C3380CC4-5D6E-409C-BE32-E72D297353CC}">
                <c16:uniqueId val="{00000001-B933-48E0-B50C-741923946415}"/>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FY15</c:v>
                </c:pt>
                <c:pt idx="1">
                  <c:v>FY16</c:v>
                </c:pt>
                <c:pt idx="2">
                  <c:v>FY17</c:v>
                </c:pt>
                <c:pt idx="3">
                  <c:v>FY18</c:v>
                </c:pt>
                <c:pt idx="4">
                  <c:v>FY19</c:v>
                </c:pt>
              </c:strCache>
            </c:strRef>
          </c:cat>
          <c:val>
            <c:numRef>
              <c:f>Sheet1!$B$2:$B$6</c:f>
              <c:numCache>
                <c:formatCode>_(* #,##0_);_(* \(#,##0\);_(* "-"_);_(@_)</c:formatCode>
                <c:ptCount val="5"/>
                <c:pt idx="0">
                  <c:v>11536</c:v>
                </c:pt>
                <c:pt idx="1">
                  <c:v>8778</c:v>
                </c:pt>
                <c:pt idx="2" formatCode="#,##0;\(#,##0\)">
                  <c:v>-121149</c:v>
                </c:pt>
                <c:pt idx="3">
                  <c:v>74233</c:v>
                </c:pt>
                <c:pt idx="4">
                  <c:v>36396</c:v>
                </c:pt>
              </c:numCache>
            </c:numRef>
          </c:val>
          <c:extLst>
            <c:ext xmlns:c16="http://schemas.microsoft.com/office/drawing/2014/chart" uri="{C3380CC4-5D6E-409C-BE32-E72D297353CC}">
              <c16:uniqueId val="{00000000-B933-48E0-B50C-741923946415}"/>
            </c:ext>
          </c:extLst>
        </c:ser>
        <c:dLbls>
          <c:dLblPos val="outEnd"/>
          <c:showLegendKey val="0"/>
          <c:showVal val="1"/>
          <c:showCatName val="0"/>
          <c:showSerName val="0"/>
          <c:showPercent val="0"/>
          <c:showBubbleSize val="0"/>
        </c:dLbls>
        <c:gapWidth val="219"/>
        <c:overlap val="-27"/>
        <c:axId val="2056057535"/>
        <c:axId val="1691251583"/>
      </c:barChart>
      <c:catAx>
        <c:axId val="2056057535"/>
        <c:scaling>
          <c:orientation val="minMax"/>
        </c:scaling>
        <c:delete val="0"/>
        <c:axPos val="b"/>
        <c:numFmt formatCode="General" sourceLinked="1"/>
        <c:majorTickMark val="none"/>
        <c:minorTickMark val="none"/>
        <c:tickLblPos val="nextTo"/>
        <c:spPr>
          <a:noFill/>
          <a:ln w="9525" cap="flat" cmpd="sng" algn="ctr">
            <a:solidFill>
              <a:schemeClr val="bg2">
                <a:lumMod val="50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691251583"/>
        <c:crosses val="autoZero"/>
        <c:auto val="1"/>
        <c:lblAlgn val="ctr"/>
        <c:lblOffset val="100"/>
        <c:noMultiLvlLbl val="0"/>
      </c:catAx>
      <c:valAx>
        <c:axId val="1691251583"/>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0560575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C41866-AFD2-4B5A-A482-8E6F441BA92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MY"/>
        </a:p>
      </dgm:t>
    </dgm:pt>
    <dgm:pt modelId="{EFFDBB6B-BE13-458E-B386-6512E5197907}">
      <dgm:prSet phldrT="[Text]"/>
      <dgm:spPr>
        <a:solidFill>
          <a:schemeClr val="tx1">
            <a:lumMod val="75000"/>
            <a:lumOff val="25000"/>
          </a:schemeClr>
        </a:solidFill>
        <a:ln>
          <a:solidFill>
            <a:schemeClr val="tx1">
              <a:lumMod val="65000"/>
              <a:lumOff val="35000"/>
            </a:schemeClr>
          </a:solidFill>
        </a:ln>
      </dgm:spPr>
      <dgm:t>
        <a:bodyPr/>
        <a:lstStyle/>
        <a:p>
          <a:r>
            <a:rPr lang="en-US" dirty="0"/>
            <a:t>1993</a:t>
          </a:r>
          <a:endParaRPr lang="en-MY" dirty="0"/>
        </a:p>
      </dgm:t>
    </dgm:pt>
    <dgm:pt modelId="{7DEC6089-0631-40C6-AE99-7B79D98F4FC9}" type="parTrans" cxnId="{CA00E872-1702-4005-A018-2FA39E873AB4}">
      <dgm:prSet/>
      <dgm:spPr/>
      <dgm:t>
        <a:bodyPr/>
        <a:lstStyle/>
        <a:p>
          <a:endParaRPr lang="en-MY"/>
        </a:p>
      </dgm:t>
    </dgm:pt>
    <dgm:pt modelId="{298366E9-17CF-4C23-A99C-FED166950755}" type="sibTrans" cxnId="{CA00E872-1702-4005-A018-2FA39E873AB4}">
      <dgm:prSet/>
      <dgm:spPr/>
      <dgm:t>
        <a:bodyPr/>
        <a:lstStyle/>
        <a:p>
          <a:endParaRPr lang="en-MY"/>
        </a:p>
      </dgm:t>
    </dgm:pt>
    <dgm:pt modelId="{21832481-DF40-4E5E-8EF9-EA59C6DB6021}">
      <dgm:prSet phldrT="[Text]"/>
      <dgm:spPr>
        <a:ln>
          <a:solidFill>
            <a:schemeClr val="tx1">
              <a:lumMod val="65000"/>
              <a:lumOff val="35000"/>
            </a:schemeClr>
          </a:solidFill>
        </a:ln>
      </dgm:spPr>
      <dgm:t>
        <a:bodyPr/>
        <a:lstStyle/>
        <a:p>
          <a:r>
            <a:rPr lang="en-US" dirty="0"/>
            <a:t>Incorporated as E.A. Technique (M) Sdn Bhd</a:t>
          </a:r>
          <a:endParaRPr lang="en-MY" dirty="0"/>
        </a:p>
      </dgm:t>
    </dgm:pt>
    <dgm:pt modelId="{E2C7E3B8-F241-4659-AA64-89BE16BB3C0E}" type="parTrans" cxnId="{085F505C-CE27-428B-8481-E8B64B62CDB4}">
      <dgm:prSet/>
      <dgm:spPr/>
      <dgm:t>
        <a:bodyPr/>
        <a:lstStyle/>
        <a:p>
          <a:endParaRPr lang="en-MY"/>
        </a:p>
      </dgm:t>
    </dgm:pt>
    <dgm:pt modelId="{C2ECADB6-0AAD-49BD-B87C-40562FEDAE93}" type="sibTrans" cxnId="{085F505C-CE27-428B-8481-E8B64B62CDB4}">
      <dgm:prSet/>
      <dgm:spPr/>
      <dgm:t>
        <a:bodyPr/>
        <a:lstStyle/>
        <a:p>
          <a:endParaRPr lang="en-MY"/>
        </a:p>
      </dgm:t>
    </dgm:pt>
    <dgm:pt modelId="{E77FF016-8CBD-42E4-8226-ED957DEC2302}">
      <dgm:prSet phldrT="[Text]"/>
      <dgm:spPr>
        <a:solidFill>
          <a:schemeClr val="bg2">
            <a:lumMod val="50000"/>
          </a:schemeClr>
        </a:solidFill>
        <a:ln>
          <a:solidFill>
            <a:schemeClr val="bg2">
              <a:lumMod val="50000"/>
            </a:schemeClr>
          </a:solidFill>
        </a:ln>
      </dgm:spPr>
      <dgm:t>
        <a:bodyPr/>
        <a:lstStyle/>
        <a:p>
          <a:r>
            <a:rPr lang="en-US" dirty="0"/>
            <a:t>1995</a:t>
          </a:r>
          <a:endParaRPr lang="en-MY" dirty="0"/>
        </a:p>
      </dgm:t>
    </dgm:pt>
    <dgm:pt modelId="{CCB09080-198A-4465-A797-06C69F93537D}" type="parTrans" cxnId="{EFC24300-0A4E-4F18-B1DE-E7F1BC49C3C3}">
      <dgm:prSet/>
      <dgm:spPr/>
      <dgm:t>
        <a:bodyPr/>
        <a:lstStyle/>
        <a:p>
          <a:endParaRPr lang="en-MY"/>
        </a:p>
      </dgm:t>
    </dgm:pt>
    <dgm:pt modelId="{E8E57092-D28C-41AA-9852-10B0F54AF313}" type="sibTrans" cxnId="{EFC24300-0A4E-4F18-B1DE-E7F1BC49C3C3}">
      <dgm:prSet/>
      <dgm:spPr/>
      <dgm:t>
        <a:bodyPr/>
        <a:lstStyle/>
        <a:p>
          <a:endParaRPr lang="en-MY"/>
        </a:p>
      </dgm:t>
    </dgm:pt>
    <dgm:pt modelId="{C76DC4B7-EE81-4B9F-AEF1-0884B51DE371}">
      <dgm:prSet phldrT="[Text]"/>
      <dgm:spPr>
        <a:ln>
          <a:solidFill>
            <a:schemeClr val="bg2">
              <a:lumMod val="50000"/>
            </a:schemeClr>
          </a:solidFill>
        </a:ln>
      </dgm:spPr>
      <dgm:t>
        <a:bodyPr/>
        <a:lstStyle/>
        <a:p>
          <a:r>
            <a:rPr lang="en-US" dirty="0"/>
            <a:t>Secured PETRONAS license</a:t>
          </a:r>
          <a:endParaRPr lang="en-MY" dirty="0"/>
        </a:p>
      </dgm:t>
    </dgm:pt>
    <dgm:pt modelId="{7FEBF808-500A-49ED-A5CF-4B64AE04CDAD}" type="parTrans" cxnId="{62F92258-0AA2-4E02-95FA-56DC8694F1D5}">
      <dgm:prSet/>
      <dgm:spPr/>
      <dgm:t>
        <a:bodyPr/>
        <a:lstStyle/>
        <a:p>
          <a:endParaRPr lang="en-MY"/>
        </a:p>
      </dgm:t>
    </dgm:pt>
    <dgm:pt modelId="{6F64B570-9FD1-406B-8E24-34C725996701}" type="sibTrans" cxnId="{62F92258-0AA2-4E02-95FA-56DC8694F1D5}">
      <dgm:prSet/>
      <dgm:spPr/>
      <dgm:t>
        <a:bodyPr/>
        <a:lstStyle/>
        <a:p>
          <a:endParaRPr lang="en-MY"/>
        </a:p>
      </dgm:t>
    </dgm:pt>
    <dgm:pt modelId="{3913E1BC-0C64-47E4-8A8B-E8FCA0216A16}">
      <dgm:prSet phldrT="[Text]"/>
      <dgm:spPr>
        <a:solidFill>
          <a:schemeClr val="tx1">
            <a:lumMod val="75000"/>
            <a:lumOff val="25000"/>
          </a:schemeClr>
        </a:solidFill>
        <a:ln>
          <a:solidFill>
            <a:schemeClr val="tx1">
              <a:lumMod val="65000"/>
              <a:lumOff val="35000"/>
            </a:schemeClr>
          </a:solidFill>
        </a:ln>
      </dgm:spPr>
      <dgm:t>
        <a:bodyPr/>
        <a:lstStyle/>
        <a:p>
          <a:r>
            <a:rPr lang="en-US" dirty="0"/>
            <a:t>1997</a:t>
          </a:r>
          <a:endParaRPr lang="en-MY" dirty="0"/>
        </a:p>
      </dgm:t>
    </dgm:pt>
    <dgm:pt modelId="{3F18115E-AE08-4E4C-B733-FBC4585E64DB}" type="parTrans" cxnId="{E14AA3AE-5F36-4809-8181-050C547110EB}">
      <dgm:prSet/>
      <dgm:spPr/>
      <dgm:t>
        <a:bodyPr/>
        <a:lstStyle/>
        <a:p>
          <a:endParaRPr lang="en-MY"/>
        </a:p>
      </dgm:t>
    </dgm:pt>
    <dgm:pt modelId="{D1E494BF-ECB2-4222-A88D-894B5193C361}" type="sibTrans" cxnId="{E14AA3AE-5F36-4809-8181-050C547110EB}">
      <dgm:prSet/>
      <dgm:spPr/>
      <dgm:t>
        <a:bodyPr/>
        <a:lstStyle/>
        <a:p>
          <a:endParaRPr lang="en-MY"/>
        </a:p>
      </dgm:t>
    </dgm:pt>
    <dgm:pt modelId="{195DD1B7-2FE6-451A-8FBF-845BDA8414CA}">
      <dgm:prSet phldrT="[Text]"/>
      <dgm:spPr>
        <a:ln>
          <a:solidFill>
            <a:schemeClr val="tx1">
              <a:lumMod val="65000"/>
              <a:lumOff val="35000"/>
            </a:schemeClr>
          </a:solidFill>
        </a:ln>
      </dgm:spPr>
      <dgm:t>
        <a:bodyPr/>
        <a:lstStyle/>
        <a:p>
          <a:r>
            <a:rPr lang="en-US" dirty="0"/>
            <a:t>First contract with PETRONAS Dagangan</a:t>
          </a:r>
          <a:endParaRPr lang="en-MY" dirty="0"/>
        </a:p>
      </dgm:t>
    </dgm:pt>
    <dgm:pt modelId="{CD56A148-3F4F-4105-BFC2-C57F8CD3D0A6}" type="parTrans" cxnId="{BECE76B3-9A36-441D-8CBF-DCF124C1F613}">
      <dgm:prSet/>
      <dgm:spPr/>
      <dgm:t>
        <a:bodyPr/>
        <a:lstStyle/>
        <a:p>
          <a:endParaRPr lang="en-MY"/>
        </a:p>
      </dgm:t>
    </dgm:pt>
    <dgm:pt modelId="{558B4478-1DFA-4C9C-B034-531FBE7A55AC}" type="sibTrans" cxnId="{BECE76B3-9A36-441D-8CBF-DCF124C1F613}">
      <dgm:prSet/>
      <dgm:spPr/>
      <dgm:t>
        <a:bodyPr/>
        <a:lstStyle/>
        <a:p>
          <a:endParaRPr lang="en-MY"/>
        </a:p>
      </dgm:t>
    </dgm:pt>
    <dgm:pt modelId="{456D6A61-3C34-4E88-864D-109C9F442DD3}">
      <dgm:prSet phldrT="[Text]"/>
      <dgm:spPr>
        <a:solidFill>
          <a:schemeClr val="bg2">
            <a:lumMod val="50000"/>
          </a:schemeClr>
        </a:solidFill>
        <a:ln>
          <a:solidFill>
            <a:schemeClr val="bg2">
              <a:lumMod val="50000"/>
            </a:schemeClr>
          </a:solidFill>
        </a:ln>
      </dgm:spPr>
      <dgm:t>
        <a:bodyPr/>
        <a:lstStyle/>
        <a:p>
          <a:r>
            <a:rPr lang="en-US" dirty="0"/>
            <a:t>2006</a:t>
          </a:r>
          <a:endParaRPr lang="en-MY" dirty="0"/>
        </a:p>
      </dgm:t>
    </dgm:pt>
    <dgm:pt modelId="{FD6D0553-D122-43CE-ACEB-FB125AB82B5F}" type="parTrans" cxnId="{2E06F4E5-495D-46DA-9C07-F7B06E89D278}">
      <dgm:prSet/>
      <dgm:spPr/>
      <dgm:t>
        <a:bodyPr/>
        <a:lstStyle/>
        <a:p>
          <a:endParaRPr lang="en-MY"/>
        </a:p>
      </dgm:t>
    </dgm:pt>
    <dgm:pt modelId="{70F5F2B6-3076-4B68-B206-ADAEFA9B3829}" type="sibTrans" cxnId="{2E06F4E5-495D-46DA-9C07-F7B06E89D278}">
      <dgm:prSet/>
      <dgm:spPr/>
      <dgm:t>
        <a:bodyPr/>
        <a:lstStyle/>
        <a:p>
          <a:endParaRPr lang="en-MY"/>
        </a:p>
      </dgm:t>
    </dgm:pt>
    <dgm:pt modelId="{9DC4F45B-95F3-468E-AA48-DD12F70E3FAB}">
      <dgm:prSet phldrT="[Text]"/>
      <dgm:spPr>
        <a:ln>
          <a:solidFill>
            <a:schemeClr val="bg2">
              <a:lumMod val="50000"/>
            </a:schemeClr>
          </a:solidFill>
        </a:ln>
      </dgm:spPr>
      <dgm:t>
        <a:bodyPr/>
        <a:lstStyle/>
        <a:p>
          <a:r>
            <a:rPr lang="en-US" dirty="0"/>
            <a:t>JCorp Group (through Sindora Berhad) acquires 51% equity (still majority shareholder)</a:t>
          </a:r>
          <a:endParaRPr lang="en-MY" dirty="0"/>
        </a:p>
      </dgm:t>
    </dgm:pt>
    <dgm:pt modelId="{6054B06A-D76F-4848-A94F-1A5A9694A45B}" type="parTrans" cxnId="{487E15C8-6F05-4C03-B2EA-F9AFBA0C138B}">
      <dgm:prSet/>
      <dgm:spPr/>
      <dgm:t>
        <a:bodyPr/>
        <a:lstStyle/>
        <a:p>
          <a:endParaRPr lang="en-MY"/>
        </a:p>
      </dgm:t>
    </dgm:pt>
    <dgm:pt modelId="{E777FBA2-50D2-402B-9B6B-58AA3A6C4AA8}" type="sibTrans" cxnId="{487E15C8-6F05-4C03-B2EA-F9AFBA0C138B}">
      <dgm:prSet/>
      <dgm:spPr/>
      <dgm:t>
        <a:bodyPr/>
        <a:lstStyle/>
        <a:p>
          <a:endParaRPr lang="en-MY"/>
        </a:p>
      </dgm:t>
    </dgm:pt>
    <dgm:pt modelId="{7643BF71-9696-4A79-AAEC-58D01ED067BC}">
      <dgm:prSet phldrT="[Text]"/>
      <dgm:spPr>
        <a:solidFill>
          <a:schemeClr val="tx1">
            <a:lumMod val="75000"/>
            <a:lumOff val="25000"/>
          </a:schemeClr>
        </a:solidFill>
        <a:ln>
          <a:solidFill>
            <a:schemeClr val="tx1">
              <a:lumMod val="65000"/>
              <a:lumOff val="35000"/>
            </a:schemeClr>
          </a:solidFill>
        </a:ln>
      </dgm:spPr>
      <dgm:t>
        <a:bodyPr/>
        <a:lstStyle/>
        <a:p>
          <a:r>
            <a:rPr lang="en-US" dirty="0"/>
            <a:t>2014</a:t>
          </a:r>
          <a:endParaRPr lang="en-MY" dirty="0"/>
        </a:p>
      </dgm:t>
    </dgm:pt>
    <dgm:pt modelId="{801D557D-0128-488E-967A-E155F331A425}" type="parTrans" cxnId="{9E5EBA49-2445-4DAE-80B6-52A29C9EA351}">
      <dgm:prSet/>
      <dgm:spPr/>
      <dgm:t>
        <a:bodyPr/>
        <a:lstStyle/>
        <a:p>
          <a:endParaRPr lang="en-MY"/>
        </a:p>
      </dgm:t>
    </dgm:pt>
    <dgm:pt modelId="{1412A603-1D55-4ECB-8D53-73AF85BFD5EF}" type="sibTrans" cxnId="{9E5EBA49-2445-4DAE-80B6-52A29C9EA351}">
      <dgm:prSet/>
      <dgm:spPr/>
      <dgm:t>
        <a:bodyPr/>
        <a:lstStyle/>
        <a:p>
          <a:endParaRPr lang="en-MY"/>
        </a:p>
      </dgm:t>
    </dgm:pt>
    <dgm:pt modelId="{14ED6D00-E90F-4C6C-931F-30A10E0C61E0}">
      <dgm:prSet phldrT="[Text]"/>
      <dgm:spPr>
        <a:ln>
          <a:solidFill>
            <a:schemeClr val="tx1">
              <a:lumMod val="65000"/>
              <a:lumOff val="35000"/>
            </a:schemeClr>
          </a:solidFill>
        </a:ln>
      </dgm:spPr>
      <dgm:t>
        <a:bodyPr/>
        <a:lstStyle/>
        <a:p>
          <a:r>
            <a:rPr lang="en-US" dirty="0"/>
            <a:t>Listed on Bursa Malaysia Main Board (EATECH 5259)</a:t>
          </a:r>
          <a:endParaRPr lang="en-MY" dirty="0"/>
        </a:p>
      </dgm:t>
    </dgm:pt>
    <dgm:pt modelId="{5C4F61D9-7A2D-4175-B90E-9931A050FD22}" type="parTrans" cxnId="{64422214-8267-494E-967D-10EBC1A1C8C9}">
      <dgm:prSet/>
      <dgm:spPr/>
      <dgm:t>
        <a:bodyPr/>
        <a:lstStyle/>
        <a:p>
          <a:endParaRPr lang="en-MY"/>
        </a:p>
      </dgm:t>
    </dgm:pt>
    <dgm:pt modelId="{04F7A88C-8FCF-407C-B5B6-14C0049569F3}" type="sibTrans" cxnId="{64422214-8267-494E-967D-10EBC1A1C8C9}">
      <dgm:prSet/>
      <dgm:spPr/>
      <dgm:t>
        <a:bodyPr/>
        <a:lstStyle/>
        <a:p>
          <a:endParaRPr lang="en-MY"/>
        </a:p>
      </dgm:t>
    </dgm:pt>
    <dgm:pt modelId="{DD44CFC7-4CCC-4BED-AFD2-17478DC6DFE2}">
      <dgm:prSet phldrT="[Text]"/>
      <dgm:spPr>
        <a:solidFill>
          <a:schemeClr val="bg2">
            <a:lumMod val="50000"/>
          </a:schemeClr>
        </a:solidFill>
        <a:ln>
          <a:solidFill>
            <a:schemeClr val="bg2">
              <a:lumMod val="50000"/>
            </a:schemeClr>
          </a:solidFill>
        </a:ln>
      </dgm:spPr>
      <dgm:t>
        <a:bodyPr/>
        <a:lstStyle/>
        <a:p>
          <a:r>
            <a:rPr lang="en-US" dirty="0"/>
            <a:t>2020</a:t>
          </a:r>
          <a:endParaRPr lang="en-MY" dirty="0"/>
        </a:p>
      </dgm:t>
    </dgm:pt>
    <dgm:pt modelId="{CF68BBD5-778A-48B4-8C4D-BA66EBC67A99}" type="parTrans" cxnId="{66EF728E-B683-44E1-AE16-219491E8CDE8}">
      <dgm:prSet/>
      <dgm:spPr/>
      <dgm:t>
        <a:bodyPr/>
        <a:lstStyle/>
        <a:p>
          <a:endParaRPr lang="en-MY"/>
        </a:p>
      </dgm:t>
    </dgm:pt>
    <dgm:pt modelId="{77DF2697-43F1-4118-81EB-EB34E974697F}" type="sibTrans" cxnId="{66EF728E-B683-44E1-AE16-219491E8CDE8}">
      <dgm:prSet/>
      <dgm:spPr/>
      <dgm:t>
        <a:bodyPr/>
        <a:lstStyle/>
        <a:p>
          <a:endParaRPr lang="en-MY"/>
        </a:p>
      </dgm:t>
    </dgm:pt>
    <dgm:pt modelId="{4E223CBB-2195-4076-AD30-33C8B24421E3}">
      <dgm:prSet phldrT="[Text]"/>
      <dgm:spPr>
        <a:ln>
          <a:solidFill>
            <a:schemeClr val="bg2">
              <a:lumMod val="50000"/>
            </a:schemeClr>
          </a:solidFill>
        </a:ln>
      </dgm:spPr>
      <dgm:t>
        <a:bodyPr/>
        <a:lstStyle/>
        <a:p>
          <a:r>
            <a:rPr lang="en-US" dirty="0"/>
            <a:t>Operating 48 vessels</a:t>
          </a:r>
          <a:endParaRPr lang="en-MY" dirty="0"/>
        </a:p>
      </dgm:t>
    </dgm:pt>
    <dgm:pt modelId="{0EB4F7D1-6CC8-413A-806C-783E8B33226F}" type="parTrans" cxnId="{415A98A5-E839-4C2F-8794-5B599BFE473C}">
      <dgm:prSet/>
      <dgm:spPr/>
      <dgm:t>
        <a:bodyPr/>
        <a:lstStyle/>
        <a:p>
          <a:endParaRPr lang="en-MY"/>
        </a:p>
      </dgm:t>
    </dgm:pt>
    <dgm:pt modelId="{E6FFA908-4639-4680-8150-2781796D9BCC}" type="sibTrans" cxnId="{415A98A5-E839-4C2F-8794-5B599BFE473C}">
      <dgm:prSet/>
      <dgm:spPr/>
      <dgm:t>
        <a:bodyPr/>
        <a:lstStyle/>
        <a:p>
          <a:endParaRPr lang="en-MY"/>
        </a:p>
      </dgm:t>
    </dgm:pt>
    <dgm:pt modelId="{8E078AF2-A426-4AFD-924D-4AAC1317D249}" type="pres">
      <dgm:prSet presAssocID="{5EC41866-AFD2-4B5A-A482-8E6F441BA92E}" presName="linearFlow" presStyleCnt="0">
        <dgm:presLayoutVars>
          <dgm:dir/>
          <dgm:animLvl val="lvl"/>
          <dgm:resizeHandles val="exact"/>
        </dgm:presLayoutVars>
      </dgm:prSet>
      <dgm:spPr/>
    </dgm:pt>
    <dgm:pt modelId="{DA2695D8-A32C-4A00-9E02-1ECBF30B74C1}" type="pres">
      <dgm:prSet presAssocID="{EFFDBB6B-BE13-458E-B386-6512E5197907}" presName="composite" presStyleCnt="0"/>
      <dgm:spPr/>
    </dgm:pt>
    <dgm:pt modelId="{FC073AF2-2CA7-4EF3-9D65-0FCA087EA34E}" type="pres">
      <dgm:prSet presAssocID="{EFFDBB6B-BE13-458E-B386-6512E5197907}" presName="parentText" presStyleLbl="alignNode1" presStyleIdx="0" presStyleCnt="6">
        <dgm:presLayoutVars>
          <dgm:chMax val="1"/>
          <dgm:bulletEnabled val="1"/>
        </dgm:presLayoutVars>
      </dgm:prSet>
      <dgm:spPr/>
    </dgm:pt>
    <dgm:pt modelId="{D74CC6F7-BF5E-4ED8-98C9-B39DECC73E65}" type="pres">
      <dgm:prSet presAssocID="{EFFDBB6B-BE13-458E-B386-6512E5197907}" presName="descendantText" presStyleLbl="alignAcc1" presStyleIdx="0" presStyleCnt="6">
        <dgm:presLayoutVars>
          <dgm:bulletEnabled val="1"/>
        </dgm:presLayoutVars>
      </dgm:prSet>
      <dgm:spPr/>
    </dgm:pt>
    <dgm:pt modelId="{0729C92B-1566-490C-95F0-7D60DFC74E8A}" type="pres">
      <dgm:prSet presAssocID="{298366E9-17CF-4C23-A99C-FED166950755}" presName="sp" presStyleCnt="0"/>
      <dgm:spPr/>
    </dgm:pt>
    <dgm:pt modelId="{11C1C045-DC15-4B89-8D4B-DB709CF6B886}" type="pres">
      <dgm:prSet presAssocID="{E77FF016-8CBD-42E4-8226-ED957DEC2302}" presName="composite" presStyleCnt="0"/>
      <dgm:spPr/>
    </dgm:pt>
    <dgm:pt modelId="{B93E0F86-6E5A-4458-9D04-46CE34D39767}" type="pres">
      <dgm:prSet presAssocID="{E77FF016-8CBD-42E4-8226-ED957DEC2302}" presName="parentText" presStyleLbl="alignNode1" presStyleIdx="1" presStyleCnt="6">
        <dgm:presLayoutVars>
          <dgm:chMax val="1"/>
          <dgm:bulletEnabled val="1"/>
        </dgm:presLayoutVars>
      </dgm:prSet>
      <dgm:spPr/>
    </dgm:pt>
    <dgm:pt modelId="{A2EB4A51-E539-4796-9194-242153777CE5}" type="pres">
      <dgm:prSet presAssocID="{E77FF016-8CBD-42E4-8226-ED957DEC2302}" presName="descendantText" presStyleLbl="alignAcc1" presStyleIdx="1" presStyleCnt="6">
        <dgm:presLayoutVars>
          <dgm:bulletEnabled val="1"/>
        </dgm:presLayoutVars>
      </dgm:prSet>
      <dgm:spPr/>
    </dgm:pt>
    <dgm:pt modelId="{ED13696A-5A08-4F43-A0B3-4C87AFC1B7E1}" type="pres">
      <dgm:prSet presAssocID="{E8E57092-D28C-41AA-9852-10B0F54AF313}" presName="sp" presStyleCnt="0"/>
      <dgm:spPr/>
    </dgm:pt>
    <dgm:pt modelId="{733E898E-CFF5-4AA8-900F-61B669ECA3CF}" type="pres">
      <dgm:prSet presAssocID="{3913E1BC-0C64-47E4-8A8B-E8FCA0216A16}" presName="composite" presStyleCnt="0"/>
      <dgm:spPr/>
    </dgm:pt>
    <dgm:pt modelId="{5303C32B-ECF3-4FA3-9580-9C1A910D51BD}" type="pres">
      <dgm:prSet presAssocID="{3913E1BC-0C64-47E4-8A8B-E8FCA0216A16}" presName="parentText" presStyleLbl="alignNode1" presStyleIdx="2" presStyleCnt="6">
        <dgm:presLayoutVars>
          <dgm:chMax val="1"/>
          <dgm:bulletEnabled val="1"/>
        </dgm:presLayoutVars>
      </dgm:prSet>
      <dgm:spPr/>
    </dgm:pt>
    <dgm:pt modelId="{F5FF24AF-3986-46B6-81C7-62FBBFCE8F82}" type="pres">
      <dgm:prSet presAssocID="{3913E1BC-0C64-47E4-8A8B-E8FCA0216A16}" presName="descendantText" presStyleLbl="alignAcc1" presStyleIdx="2" presStyleCnt="6">
        <dgm:presLayoutVars>
          <dgm:bulletEnabled val="1"/>
        </dgm:presLayoutVars>
      </dgm:prSet>
      <dgm:spPr/>
    </dgm:pt>
    <dgm:pt modelId="{D4C23583-5C44-47CD-95C2-FF74D6CA6FF6}" type="pres">
      <dgm:prSet presAssocID="{D1E494BF-ECB2-4222-A88D-894B5193C361}" presName="sp" presStyleCnt="0"/>
      <dgm:spPr/>
    </dgm:pt>
    <dgm:pt modelId="{3485613F-E308-41D1-B23C-6C80B655BF3C}" type="pres">
      <dgm:prSet presAssocID="{456D6A61-3C34-4E88-864D-109C9F442DD3}" presName="composite" presStyleCnt="0"/>
      <dgm:spPr/>
    </dgm:pt>
    <dgm:pt modelId="{D8062752-AC68-40B7-98F1-CCEBE47041E6}" type="pres">
      <dgm:prSet presAssocID="{456D6A61-3C34-4E88-864D-109C9F442DD3}" presName="parentText" presStyleLbl="alignNode1" presStyleIdx="3" presStyleCnt="6">
        <dgm:presLayoutVars>
          <dgm:chMax val="1"/>
          <dgm:bulletEnabled val="1"/>
        </dgm:presLayoutVars>
      </dgm:prSet>
      <dgm:spPr/>
    </dgm:pt>
    <dgm:pt modelId="{7756460E-3870-4DEB-B6E0-25937F291308}" type="pres">
      <dgm:prSet presAssocID="{456D6A61-3C34-4E88-864D-109C9F442DD3}" presName="descendantText" presStyleLbl="alignAcc1" presStyleIdx="3" presStyleCnt="6">
        <dgm:presLayoutVars>
          <dgm:bulletEnabled val="1"/>
        </dgm:presLayoutVars>
      </dgm:prSet>
      <dgm:spPr/>
    </dgm:pt>
    <dgm:pt modelId="{9966A3D5-F7E9-4511-BE4B-0B306BCE7130}" type="pres">
      <dgm:prSet presAssocID="{70F5F2B6-3076-4B68-B206-ADAEFA9B3829}" presName="sp" presStyleCnt="0"/>
      <dgm:spPr/>
    </dgm:pt>
    <dgm:pt modelId="{577CCE02-A013-4BF0-850A-A12D1CA030B7}" type="pres">
      <dgm:prSet presAssocID="{7643BF71-9696-4A79-AAEC-58D01ED067BC}" presName="composite" presStyleCnt="0"/>
      <dgm:spPr/>
    </dgm:pt>
    <dgm:pt modelId="{F0346918-CF00-4AC1-A92A-2A0CE129966C}" type="pres">
      <dgm:prSet presAssocID="{7643BF71-9696-4A79-AAEC-58D01ED067BC}" presName="parentText" presStyleLbl="alignNode1" presStyleIdx="4" presStyleCnt="6">
        <dgm:presLayoutVars>
          <dgm:chMax val="1"/>
          <dgm:bulletEnabled val="1"/>
        </dgm:presLayoutVars>
      </dgm:prSet>
      <dgm:spPr/>
    </dgm:pt>
    <dgm:pt modelId="{DD579B21-794D-4623-A1BB-C06B4B5AAC5A}" type="pres">
      <dgm:prSet presAssocID="{7643BF71-9696-4A79-AAEC-58D01ED067BC}" presName="descendantText" presStyleLbl="alignAcc1" presStyleIdx="4" presStyleCnt="6">
        <dgm:presLayoutVars>
          <dgm:bulletEnabled val="1"/>
        </dgm:presLayoutVars>
      </dgm:prSet>
      <dgm:spPr/>
    </dgm:pt>
    <dgm:pt modelId="{542F13E6-CB97-4D62-8B51-D5963B2967B8}" type="pres">
      <dgm:prSet presAssocID="{1412A603-1D55-4ECB-8D53-73AF85BFD5EF}" presName="sp" presStyleCnt="0"/>
      <dgm:spPr/>
    </dgm:pt>
    <dgm:pt modelId="{2C0D5B54-1DAC-4B2E-8CF0-8019958ADE99}" type="pres">
      <dgm:prSet presAssocID="{DD44CFC7-4CCC-4BED-AFD2-17478DC6DFE2}" presName="composite" presStyleCnt="0"/>
      <dgm:spPr/>
    </dgm:pt>
    <dgm:pt modelId="{E1F6935D-6A18-4023-9950-A8F03159C552}" type="pres">
      <dgm:prSet presAssocID="{DD44CFC7-4CCC-4BED-AFD2-17478DC6DFE2}" presName="parentText" presStyleLbl="alignNode1" presStyleIdx="5" presStyleCnt="6">
        <dgm:presLayoutVars>
          <dgm:chMax val="1"/>
          <dgm:bulletEnabled val="1"/>
        </dgm:presLayoutVars>
      </dgm:prSet>
      <dgm:spPr/>
    </dgm:pt>
    <dgm:pt modelId="{6621A166-EB92-499B-A0B1-C3BD048DB1E9}" type="pres">
      <dgm:prSet presAssocID="{DD44CFC7-4CCC-4BED-AFD2-17478DC6DFE2}" presName="descendantText" presStyleLbl="alignAcc1" presStyleIdx="5" presStyleCnt="6">
        <dgm:presLayoutVars>
          <dgm:bulletEnabled val="1"/>
        </dgm:presLayoutVars>
      </dgm:prSet>
      <dgm:spPr/>
    </dgm:pt>
  </dgm:ptLst>
  <dgm:cxnLst>
    <dgm:cxn modelId="{EFC24300-0A4E-4F18-B1DE-E7F1BC49C3C3}" srcId="{5EC41866-AFD2-4B5A-A482-8E6F441BA92E}" destId="{E77FF016-8CBD-42E4-8226-ED957DEC2302}" srcOrd="1" destOrd="0" parTransId="{CCB09080-198A-4465-A797-06C69F93537D}" sibTransId="{E8E57092-D28C-41AA-9852-10B0F54AF313}"/>
    <dgm:cxn modelId="{15EFFA13-98DF-4A2A-9B37-049BFF55816C}" type="presOf" srcId="{3913E1BC-0C64-47E4-8A8B-E8FCA0216A16}" destId="{5303C32B-ECF3-4FA3-9580-9C1A910D51BD}" srcOrd="0" destOrd="0" presId="urn:microsoft.com/office/officeart/2005/8/layout/chevron2"/>
    <dgm:cxn modelId="{64422214-8267-494E-967D-10EBC1A1C8C9}" srcId="{7643BF71-9696-4A79-AAEC-58D01ED067BC}" destId="{14ED6D00-E90F-4C6C-931F-30A10E0C61E0}" srcOrd="0" destOrd="0" parTransId="{5C4F61D9-7A2D-4175-B90E-9931A050FD22}" sibTransId="{04F7A88C-8FCF-407C-B5B6-14C0049569F3}"/>
    <dgm:cxn modelId="{4BF74915-5374-46DE-8C33-E8DED5D44720}" type="presOf" srcId="{DD44CFC7-4CCC-4BED-AFD2-17478DC6DFE2}" destId="{E1F6935D-6A18-4023-9950-A8F03159C552}" srcOrd="0" destOrd="0" presId="urn:microsoft.com/office/officeart/2005/8/layout/chevron2"/>
    <dgm:cxn modelId="{BB47BF3B-9D25-4F00-897F-DAA6DC536829}" type="presOf" srcId="{456D6A61-3C34-4E88-864D-109C9F442DD3}" destId="{D8062752-AC68-40B7-98F1-CCEBE47041E6}" srcOrd="0" destOrd="0" presId="urn:microsoft.com/office/officeart/2005/8/layout/chevron2"/>
    <dgm:cxn modelId="{085F505C-CE27-428B-8481-E8B64B62CDB4}" srcId="{EFFDBB6B-BE13-458E-B386-6512E5197907}" destId="{21832481-DF40-4E5E-8EF9-EA59C6DB6021}" srcOrd="0" destOrd="0" parTransId="{E2C7E3B8-F241-4659-AA64-89BE16BB3C0E}" sibTransId="{C2ECADB6-0AAD-49BD-B87C-40562FEDAE93}"/>
    <dgm:cxn modelId="{19B4D25E-D486-46AA-8231-48F7C454D02C}" type="presOf" srcId="{EFFDBB6B-BE13-458E-B386-6512E5197907}" destId="{FC073AF2-2CA7-4EF3-9D65-0FCA087EA34E}" srcOrd="0" destOrd="0" presId="urn:microsoft.com/office/officeart/2005/8/layout/chevron2"/>
    <dgm:cxn modelId="{9E5EBA49-2445-4DAE-80B6-52A29C9EA351}" srcId="{5EC41866-AFD2-4B5A-A482-8E6F441BA92E}" destId="{7643BF71-9696-4A79-AAEC-58D01ED067BC}" srcOrd="4" destOrd="0" parTransId="{801D557D-0128-488E-967A-E155F331A425}" sibTransId="{1412A603-1D55-4ECB-8D53-73AF85BFD5EF}"/>
    <dgm:cxn modelId="{2E1C3371-E8DC-4FC9-B74F-B3C6A351B613}" type="presOf" srcId="{14ED6D00-E90F-4C6C-931F-30A10E0C61E0}" destId="{DD579B21-794D-4623-A1BB-C06B4B5AAC5A}" srcOrd="0" destOrd="0" presId="urn:microsoft.com/office/officeart/2005/8/layout/chevron2"/>
    <dgm:cxn modelId="{CA00E872-1702-4005-A018-2FA39E873AB4}" srcId="{5EC41866-AFD2-4B5A-A482-8E6F441BA92E}" destId="{EFFDBB6B-BE13-458E-B386-6512E5197907}" srcOrd="0" destOrd="0" parTransId="{7DEC6089-0631-40C6-AE99-7B79D98F4FC9}" sibTransId="{298366E9-17CF-4C23-A99C-FED166950755}"/>
    <dgm:cxn modelId="{2B5AA873-B7DC-4CE2-9E93-D4224AA6E715}" type="presOf" srcId="{E77FF016-8CBD-42E4-8226-ED957DEC2302}" destId="{B93E0F86-6E5A-4458-9D04-46CE34D39767}" srcOrd="0" destOrd="0" presId="urn:microsoft.com/office/officeart/2005/8/layout/chevron2"/>
    <dgm:cxn modelId="{B41E2E74-B917-49DC-AA9A-EA4A5C7E70CA}" type="presOf" srcId="{9DC4F45B-95F3-468E-AA48-DD12F70E3FAB}" destId="{7756460E-3870-4DEB-B6E0-25937F291308}" srcOrd="0" destOrd="0" presId="urn:microsoft.com/office/officeart/2005/8/layout/chevron2"/>
    <dgm:cxn modelId="{0AAA0178-6CD1-432B-9F96-0E325F882C82}" type="presOf" srcId="{195DD1B7-2FE6-451A-8FBF-845BDA8414CA}" destId="{F5FF24AF-3986-46B6-81C7-62FBBFCE8F82}" srcOrd="0" destOrd="0" presId="urn:microsoft.com/office/officeart/2005/8/layout/chevron2"/>
    <dgm:cxn modelId="{62F92258-0AA2-4E02-95FA-56DC8694F1D5}" srcId="{E77FF016-8CBD-42E4-8226-ED957DEC2302}" destId="{C76DC4B7-EE81-4B9F-AEF1-0884B51DE371}" srcOrd="0" destOrd="0" parTransId="{7FEBF808-500A-49ED-A5CF-4B64AE04CDAD}" sibTransId="{6F64B570-9FD1-406B-8E24-34C725996701}"/>
    <dgm:cxn modelId="{D6F16759-1846-4CDB-94D9-39983207DA30}" type="presOf" srcId="{7643BF71-9696-4A79-AAEC-58D01ED067BC}" destId="{F0346918-CF00-4AC1-A92A-2A0CE129966C}" srcOrd="0" destOrd="0" presId="urn:microsoft.com/office/officeart/2005/8/layout/chevron2"/>
    <dgm:cxn modelId="{66EF728E-B683-44E1-AE16-219491E8CDE8}" srcId="{5EC41866-AFD2-4B5A-A482-8E6F441BA92E}" destId="{DD44CFC7-4CCC-4BED-AFD2-17478DC6DFE2}" srcOrd="5" destOrd="0" parTransId="{CF68BBD5-778A-48B4-8C4D-BA66EBC67A99}" sibTransId="{77DF2697-43F1-4118-81EB-EB34E974697F}"/>
    <dgm:cxn modelId="{FADF0C91-9EDA-4E70-9F9D-2C5BE8002CA5}" type="presOf" srcId="{21832481-DF40-4E5E-8EF9-EA59C6DB6021}" destId="{D74CC6F7-BF5E-4ED8-98C9-B39DECC73E65}" srcOrd="0" destOrd="0" presId="urn:microsoft.com/office/officeart/2005/8/layout/chevron2"/>
    <dgm:cxn modelId="{415A98A5-E839-4C2F-8794-5B599BFE473C}" srcId="{DD44CFC7-4CCC-4BED-AFD2-17478DC6DFE2}" destId="{4E223CBB-2195-4076-AD30-33C8B24421E3}" srcOrd="0" destOrd="0" parTransId="{0EB4F7D1-6CC8-413A-806C-783E8B33226F}" sibTransId="{E6FFA908-4639-4680-8150-2781796D9BCC}"/>
    <dgm:cxn modelId="{E14AA3AE-5F36-4809-8181-050C547110EB}" srcId="{5EC41866-AFD2-4B5A-A482-8E6F441BA92E}" destId="{3913E1BC-0C64-47E4-8A8B-E8FCA0216A16}" srcOrd="2" destOrd="0" parTransId="{3F18115E-AE08-4E4C-B733-FBC4585E64DB}" sibTransId="{D1E494BF-ECB2-4222-A88D-894B5193C361}"/>
    <dgm:cxn modelId="{BECE76B3-9A36-441D-8CBF-DCF124C1F613}" srcId="{3913E1BC-0C64-47E4-8A8B-E8FCA0216A16}" destId="{195DD1B7-2FE6-451A-8FBF-845BDA8414CA}" srcOrd="0" destOrd="0" parTransId="{CD56A148-3F4F-4105-BFC2-C57F8CD3D0A6}" sibTransId="{558B4478-1DFA-4C9C-B034-531FBE7A55AC}"/>
    <dgm:cxn modelId="{0FB345BB-35D1-48E6-A664-FBB185369CBA}" type="presOf" srcId="{5EC41866-AFD2-4B5A-A482-8E6F441BA92E}" destId="{8E078AF2-A426-4AFD-924D-4AAC1317D249}" srcOrd="0" destOrd="0" presId="urn:microsoft.com/office/officeart/2005/8/layout/chevron2"/>
    <dgm:cxn modelId="{237161BE-9BA0-4A4B-BE31-D32298BA8E5D}" type="presOf" srcId="{4E223CBB-2195-4076-AD30-33C8B24421E3}" destId="{6621A166-EB92-499B-A0B1-C3BD048DB1E9}" srcOrd="0" destOrd="0" presId="urn:microsoft.com/office/officeart/2005/8/layout/chevron2"/>
    <dgm:cxn modelId="{487E15C8-6F05-4C03-B2EA-F9AFBA0C138B}" srcId="{456D6A61-3C34-4E88-864D-109C9F442DD3}" destId="{9DC4F45B-95F3-468E-AA48-DD12F70E3FAB}" srcOrd="0" destOrd="0" parTransId="{6054B06A-D76F-4848-A94F-1A5A9694A45B}" sibTransId="{E777FBA2-50D2-402B-9B6B-58AA3A6C4AA8}"/>
    <dgm:cxn modelId="{96A3A7D8-2775-42E6-94B3-99F6F3D05FC1}" type="presOf" srcId="{C76DC4B7-EE81-4B9F-AEF1-0884B51DE371}" destId="{A2EB4A51-E539-4796-9194-242153777CE5}" srcOrd="0" destOrd="0" presId="urn:microsoft.com/office/officeart/2005/8/layout/chevron2"/>
    <dgm:cxn modelId="{2E06F4E5-495D-46DA-9C07-F7B06E89D278}" srcId="{5EC41866-AFD2-4B5A-A482-8E6F441BA92E}" destId="{456D6A61-3C34-4E88-864D-109C9F442DD3}" srcOrd="3" destOrd="0" parTransId="{FD6D0553-D122-43CE-ACEB-FB125AB82B5F}" sibTransId="{70F5F2B6-3076-4B68-B206-ADAEFA9B3829}"/>
    <dgm:cxn modelId="{34962850-D7D6-4A44-882C-D57C0592E66A}" type="presParOf" srcId="{8E078AF2-A426-4AFD-924D-4AAC1317D249}" destId="{DA2695D8-A32C-4A00-9E02-1ECBF30B74C1}" srcOrd="0" destOrd="0" presId="urn:microsoft.com/office/officeart/2005/8/layout/chevron2"/>
    <dgm:cxn modelId="{449D7A4C-810C-4019-8541-CEB297A97440}" type="presParOf" srcId="{DA2695D8-A32C-4A00-9E02-1ECBF30B74C1}" destId="{FC073AF2-2CA7-4EF3-9D65-0FCA087EA34E}" srcOrd="0" destOrd="0" presId="urn:microsoft.com/office/officeart/2005/8/layout/chevron2"/>
    <dgm:cxn modelId="{BFF03731-11AB-494A-B5CF-B0BDBE7CB8D0}" type="presParOf" srcId="{DA2695D8-A32C-4A00-9E02-1ECBF30B74C1}" destId="{D74CC6F7-BF5E-4ED8-98C9-B39DECC73E65}" srcOrd="1" destOrd="0" presId="urn:microsoft.com/office/officeart/2005/8/layout/chevron2"/>
    <dgm:cxn modelId="{A0E69947-7134-47B5-8E6D-F316EAC2E766}" type="presParOf" srcId="{8E078AF2-A426-4AFD-924D-4AAC1317D249}" destId="{0729C92B-1566-490C-95F0-7D60DFC74E8A}" srcOrd="1" destOrd="0" presId="urn:microsoft.com/office/officeart/2005/8/layout/chevron2"/>
    <dgm:cxn modelId="{5F201C41-B84F-4630-8AE4-C0CB95F8B8F6}" type="presParOf" srcId="{8E078AF2-A426-4AFD-924D-4AAC1317D249}" destId="{11C1C045-DC15-4B89-8D4B-DB709CF6B886}" srcOrd="2" destOrd="0" presId="urn:microsoft.com/office/officeart/2005/8/layout/chevron2"/>
    <dgm:cxn modelId="{940F584C-5805-449F-A55F-EBE9C1B4F0E5}" type="presParOf" srcId="{11C1C045-DC15-4B89-8D4B-DB709CF6B886}" destId="{B93E0F86-6E5A-4458-9D04-46CE34D39767}" srcOrd="0" destOrd="0" presId="urn:microsoft.com/office/officeart/2005/8/layout/chevron2"/>
    <dgm:cxn modelId="{2846CBF7-8382-4FA8-991A-F61E5B3563B0}" type="presParOf" srcId="{11C1C045-DC15-4B89-8D4B-DB709CF6B886}" destId="{A2EB4A51-E539-4796-9194-242153777CE5}" srcOrd="1" destOrd="0" presId="urn:microsoft.com/office/officeart/2005/8/layout/chevron2"/>
    <dgm:cxn modelId="{30B964C6-9546-44DE-BBDB-1CBCDE2F59AF}" type="presParOf" srcId="{8E078AF2-A426-4AFD-924D-4AAC1317D249}" destId="{ED13696A-5A08-4F43-A0B3-4C87AFC1B7E1}" srcOrd="3" destOrd="0" presId="urn:microsoft.com/office/officeart/2005/8/layout/chevron2"/>
    <dgm:cxn modelId="{6B8B8B90-371D-478B-9866-C781BCE2B9D5}" type="presParOf" srcId="{8E078AF2-A426-4AFD-924D-4AAC1317D249}" destId="{733E898E-CFF5-4AA8-900F-61B669ECA3CF}" srcOrd="4" destOrd="0" presId="urn:microsoft.com/office/officeart/2005/8/layout/chevron2"/>
    <dgm:cxn modelId="{D62F5E6A-FBD4-4DA9-B29A-66D92E9A77AF}" type="presParOf" srcId="{733E898E-CFF5-4AA8-900F-61B669ECA3CF}" destId="{5303C32B-ECF3-4FA3-9580-9C1A910D51BD}" srcOrd="0" destOrd="0" presId="urn:microsoft.com/office/officeart/2005/8/layout/chevron2"/>
    <dgm:cxn modelId="{36F7C191-EDEE-4745-AC57-8ECFB150E7F8}" type="presParOf" srcId="{733E898E-CFF5-4AA8-900F-61B669ECA3CF}" destId="{F5FF24AF-3986-46B6-81C7-62FBBFCE8F82}" srcOrd="1" destOrd="0" presId="urn:microsoft.com/office/officeart/2005/8/layout/chevron2"/>
    <dgm:cxn modelId="{313751B1-0FA0-40F2-BCF6-4D670FB73EDE}" type="presParOf" srcId="{8E078AF2-A426-4AFD-924D-4AAC1317D249}" destId="{D4C23583-5C44-47CD-95C2-FF74D6CA6FF6}" srcOrd="5" destOrd="0" presId="urn:microsoft.com/office/officeart/2005/8/layout/chevron2"/>
    <dgm:cxn modelId="{3017DD3D-2FD9-4DC8-A620-D2717B633DCD}" type="presParOf" srcId="{8E078AF2-A426-4AFD-924D-4AAC1317D249}" destId="{3485613F-E308-41D1-B23C-6C80B655BF3C}" srcOrd="6" destOrd="0" presId="urn:microsoft.com/office/officeart/2005/8/layout/chevron2"/>
    <dgm:cxn modelId="{3CDBE446-0095-4054-896F-2E314C6501C3}" type="presParOf" srcId="{3485613F-E308-41D1-B23C-6C80B655BF3C}" destId="{D8062752-AC68-40B7-98F1-CCEBE47041E6}" srcOrd="0" destOrd="0" presId="urn:microsoft.com/office/officeart/2005/8/layout/chevron2"/>
    <dgm:cxn modelId="{379E67C8-283A-4AE6-86EC-81B713CD5B01}" type="presParOf" srcId="{3485613F-E308-41D1-B23C-6C80B655BF3C}" destId="{7756460E-3870-4DEB-B6E0-25937F291308}" srcOrd="1" destOrd="0" presId="urn:microsoft.com/office/officeart/2005/8/layout/chevron2"/>
    <dgm:cxn modelId="{BED98FE4-FD62-4FCC-A7B4-8231C6079C4A}" type="presParOf" srcId="{8E078AF2-A426-4AFD-924D-4AAC1317D249}" destId="{9966A3D5-F7E9-4511-BE4B-0B306BCE7130}" srcOrd="7" destOrd="0" presId="urn:microsoft.com/office/officeart/2005/8/layout/chevron2"/>
    <dgm:cxn modelId="{67DC8A83-3B5D-41DF-8CE5-19681F59E884}" type="presParOf" srcId="{8E078AF2-A426-4AFD-924D-4AAC1317D249}" destId="{577CCE02-A013-4BF0-850A-A12D1CA030B7}" srcOrd="8" destOrd="0" presId="urn:microsoft.com/office/officeart/2005/8/layout/chevron2"/>
    <dgm:cxn modelId="{0D5F6397-A281-45C8-BD4A-11C2322C3F55}" type="presParOf" srcId="{577CCE02-A013-4BF0-850A-A12D1CA030B7}" destId="{F0346918-CF00-4AC1-A92A-2A0CE129966C}" srcOrd="0" destOrd="0" presId="urn:microsoft.com/office/officeart/2005/8/layout/chevron2"/>
    <dgm:cxn modelId="{4B8176BB-D7EE-4718-A15C-5FDB91CB9728}" type="presParOf" srcId="{577CCE02-A013-4BF0-850A-A12D1CA030B7}" destId="{DD579B21-794D-4623-A1BB-C06B4B5AAC5A}" srcOrd="1" destOrd="0" presId="urn:microsoft.com/office/officeart/2005/8/layout/chevron2"/>
    <dgm:cxn modelId="{45D47349-302D-453F-9659-C27176ECA63E}" type="presParOf" srcId="{8E078AF2-A426-4AFD-924D-4AAC1317D249}" destId="{542F13E6-CB97-4D62-8B51-D5963B2967B8}" srcOrd="9" destOrd="0" presId="urn:microsoft.com/office/officeart/2005/8/layout/chevron2"/>
    <dgm:cxn modelId="{17A60298-C038-4A34-9C1A-5AB96B9768A8}" type="presParOf" srcId="{8E078AF2-A426-4AFD-924D-4AAC1317D249}" destId="{2C0D5B54-1DAC-4B2E-8CF0-8019958ADE99}" srcOrd="10" destOrd="0" presId="urn:microsoft.com/office/officeart/2005/8/layout/chevron2"/>
    <dgm:cxn modelId="{8AB6982C-378F-41FB-8D12-C081E1953FFF}" type="presParOf" srcId="{2C0D5B54-1DAC-4B2E-8CF0-8019958ADE99}" destId="{E1F6935D-6A18-4023-9950-A8F03159C552}" srcOrd="0" destOrd="0" presId="urn:microsoft.com/office/officeart/2005/8/layout/chevron2"/>
    <dgm:cxn modelId="{52799C7F-99C3-484A-8E7C-801C422B22A8}" type="presParOf" srcId="{2C0D5B54-1DAC-4B2E-8CF0-8019958ADE99}" destId="{6621A166-EB92-499B-A0B1-C3BD048DB1E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73AF2-2CA7-4EF3-9D65-0FCA087EA34E}">
      <dsp:nvSpPr>
        <dsp:cNvPr id="0" name=""/>
        <dsp:cNvSpPr/>
      </dsp:nvSpPr>
      <dsp:spPr>
        <a:xfrm rot="5400000">
          <a:off x="-133904" y="135391"/>
          <a:ext cx="892699" cy="624889"/>
        </a:xfrm>
        <a:prstGeom prst="chevron">
          <a:avLst/>
        </a:prstGeom>
        <a:solidFill>
          <a:schemeClr val="tx1">
            <a:lumMod val="75000"/>
            <a:lumOff val="25000"/>
          </a:schemeClr>
        </a:solidFill>
        <a:ln w="25400" cap="flat" cmpd="sng" algn="ctr">
          <a:solidFill>
            <a:schemeClr val="tx1">
              <a:lumMod val="65000"/>
              <a:lumOff val="3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1993</a:t>
          </a:r>
          <a:endParaRPr lang="en-MY" sz="1700" kern="1200" dirty="0"/>
        </a:p>
      </dsp:txBody>
      <dsp:txXfrm rot="-5400000">
        <a:off x="2" y="313931"/>
        <a:ext cx="624889" cy="267810"/>
      </dsp:txXfrm>
    </dsp:sp>
    <dsp:sp modelId="{D74CC6F7-BF5E-4ED8-98C9-B39DECC73E65}">
      <dsp:nvSpPr>
        <dsp:cNvPr id="0" name=""/>
        <dsp:cNvSpPr/>
      </dsp:nvSpPr>
      <dsp:spPr>
        <a:xfrm rot="5400000">
          <a:off x="1755582" y="-1129206"/>
          <a:ext cx="580254" cy="2841641"/>
        </a:xfrm>
        <a:prstGeom prst="round2SameRect">
          <a:avLst/>
        </a:prstGeom>
        <a:solidFill>
          <a:schemeClr val="lt1">
            <a:alpha val="90000"/>
            <a:hueOff val="0"/>
            <a:satOff val="0"/>
            <a:lumOff val="0"/>
            <a:alphaOff val="0"/>
          </a:schemeClr>
        </a:solidFill>
        <a:ln w="25400" cap="flat" cmpd="sng" algn="ctr">
          <a:solidFill>
            <a:schemeClr val="tx1">
              <a:lumMod val="65000"/>
              <a:lumOff val="3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Incorporated as E.A. Technique (M) Sdn Bhd</a:t>
          </a:r>
          <a:endParaRPr lang="en-MY" sz="1200" kern="1200" dirty="0"/>
        </a:p>
      </dsp:txBody>
      <dsp:txXfrm rot="-5400000">
        <a:off x="624889" y="29813"/>
        <a:ext cx="2813315" cy="523602"/>
      </dsp:txXfrm>
    </dsp:sp>
    <dsp:sp modelId="{B93E0F86-6E5A-4458-9D04-46CE34D39767}">
      <dsp:nvSpPr>
        <dsp:cNvPr id="0" name=""/>
        <dsp:cNvSpPr/>
      </dsp:nvSpPr>
      <dsp:spPr>
        <a:xfrm rot="5400000">
          <a:off x="-133904" y="913134"/>
          <a:ext cx="892699" cy="624889"/>
        </a:xfrm>
        <a:prstGeom prst="chevron">
          <a:avLst/>
        </a:prstGeom>
        <a:solidFill>
          <a:schemeClr val="bg2">
            <a:lumMod val="50000"/>
          </a:schemeClr>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1995</a:t>
          </a:r>
          <a:endParaRPr lang="en-MY" sz="1700" kern="1200" dirty="0"/>
        </a:p>
      </dsp:txBody>
      <dsp:txXfrm rot="-5400000">
        <a:off x="2" y="1091674"/>
        <a:ext cx="624889" cy="267810"/>
      </dsp:txXfrm>
    </dsp:sp>
    <dsp:sp modelId="{A2EB4A51-E539-4796-9194-242153777CE5}">
      <dsp:nvSpPr>
        <dsp:cNvPr id="0" name=""/>
        <dsp:cNvSpPr/>
      </dsp:nvSpPr>
      <dsp:spPr>
        <a:xfrm rot="5400000">
          <a:off x="1755582" y="-351463"/>
          <a:ext cx="580254" cy="2841641"/>
        </a:xfrm>
        <a:prstGeom prst="round2SameRect">
          <a:avLst/>
        </a:prstGeom>
        <a:solidFill>
          <a:schemeClr val="lt1">
            <a:alpha val="90000"/>
            <a:hueOff val="0"/>
            <a:satOff val="0"/>
            <a:lumOff val="0"/>
            <a:alphaOff val="0"/>
          </a:schemeClr>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Secured PETRONAS license</a:t>
          </a:r>
          <a:endParaRPr lang="en-MY" sz="1200" kern="1200" dirty="0"/>
        </a:p>
      </dsp:txBody>
      <dsp:txXfrm rot="-5400000">
        <a:off x="624889" y="807556"/>
        <a:ext cx="2813315" cy="523602"/>
      </dsp:txXfrm>
    </dsp:sp>
    <dsp:sp modelId="{5303C32B-ECF3-4FA3-9580-9C1A910D51BD}">
      <dsp:nvSpPr>
        <dsp:cNvPr id="0" name=""/>
        <dsp:cNvSpPr/>
      </dsp:nvSpPr>
      <dsp:spPr>
        <a:xfrm rot="5400000">
          <a:off x="-133904" y="1690877"/>
          <a:ext cx="892699" cy="624889"/>
        </a:xfrm>
        <a:prstGeom prst="chevron">
          <a:avLst/>
        </a:prstGeom>
        <a:solidFill>
          <a:schemeClr val="tx1">
            <a:lumMod val="75000"/>
            <a:lumOff val="25000"/>
          </a:schemeClr>
        </a:solidFill>
        <a:ln w="25400" cap="flat" cmpd="sng" algn="ctr">
          <a:solidFill>
            <a:schemeClr val="tx1">
              <a:lumMod val="65000"/>
              <a:lumOff val="3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1997</a:t>
          </a:r>
          <a:endParaRPr lang="en-MY" sz="1700" kern="1200" dirty="0"/>
        </a:p>
      </dsp:txBody>
      <dsp:txXfrm rot="-5400000">
        <a:off x="2" y="1869417"/>
        <a:ext cx="624889" cy="267810"/>
      </dsp:txXfrm>
    </dsp:sp>
    <dsp:sp modelId="{F5FF24AF-3986-46B6-81C7-62FBBFCE8F82}">
      <dsp:nvSpPr>
        <dsp:cNvPr id="0" name=""/>
        <dsp:cNvSpPr/>
      </dsp:nvSpPr>
      <dsp:spPr>
        <a:xfrm rot="5400000">
          <a:off x="1755582" y="426279"/>
          <a:ext cx="580254" cy="2841641"/>
        </a:xfrm>
        <a:prstGeom prst="round2SameRect">
          <a:avLst/>
        </a:prstGeom>
        <a:solidFill>
          <a:schemeClr val="lt1">
            <a:alpha val="90000"/>
            <a:hueOff val="0"/>
            <a:satOff val="0"/>
            <a:lumOff val="0"/>
            <a:alphaOff val="0"/>
          </a:schemeClr>
        </a:solidFill>
        <a:ln w="25400" cap="flat" cmpd="sng" algn="ctr">
          <a:solidFill>
            <a:schemeClr val="tx1">
              <a:lumMod val="65000"/>
              <a:lumOff val="3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First contract with PETRONAS Dagangan</a:t>
          </a:r>
          <a:endParaRPr lang="en-MY" sz="1200" kern="1200" dirty="0"/>
        </a:p>
      </dsp:txBody>
      <dsp:txXfrm rot="-5400000">
        <a:off x="624889" y="1585298"/>
        <a:ext cx="2813315" cy="523602"/>
      </dsp:txXfrm>
    </dsp:sp>
    <dsp:sp modelId="{D8062752-AC68-40B7-98F1-CCEBE47041E6}">
      <dsp:nvSpPr>
        <dsp:cNvPr id="0" name=""/>
        <dsp:cNvSpPr/>
      </dsp:nvSpPr>
      <dsp:spPr>
        <a:xfrm rot="5400000">
          <a:off x="-133904" y="2468620"/>
          <a:ext cx="892699" cy="624889"/>
        </a:xfrm>
        <a:prstGeom prst="chevron">
          <a:avLst/>
        </a:prstGeom>
        <a:solidFill>
          <a:schemeClr val="bg2">
            <a:lumMod val="50000"/>
          </a:schemeClr>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2006</a:t>
          </a:r>
          <a:endParaRPr lang="en-MY" sz="1700" kern="1200" dirty="0"/>
        </a:p>
      </dsp:txBody>
      <dsp:txXfrm rot="-5400000">
        <a:off x="2" y="2647160"/>
        <a:ext cx="624889" cy="267810"/>
      </dsp:txXfrm>
    </dsp:sp>
    <dsp:sp modelId="{7756460E-3870-4DEB-B6E0-25937F291308}">
      <dsp:nvSpPr>
        <dsp:cNvPr id="0" name=""/>
        <dsp:cNvSpPr/>
      </dsp:nvSpPr>
      <dsp:spPr>
        <a:xfrm rot="5400000">
          <a:off x="1755582" y="1204021"/>
          <a:ext cx="580254" cy="2841641"/>
        </a:xfrm>
        <a:prstGeom prst="round2SameRect">
          <a:avLst/>
        </a:prstGeom>
        <a:solidFill>
          <a:schemeClr val="lt1">
            <a:alpha val="90000"/>
            <a:hueOff val="0"/>
            <a:satOff val="0"/>
            <a:lumOff val="0"/>
            <a:alphaOff val="0"/>
          </a:schemeClr>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JCorp Group (through Sindora Berhad) acquires 51% equity (still majority shareholder)</a:t>
          </a:r>
          <a:endParaRPr lang="en-MY" sz="1200" kern="1200" dirty="0"/>
        </a:p>
      </dsp:txBody>
      <dsp:txXfrm rot="-5400000">
        <a:off x="624889" y="2363040"/>
        <a:ext cx="2813315" cy="523602"/>
      </dsp:txXfrm>
    </dsp:sp>
    <dsp:sp modelId="{F0346918-CF00-4AC1-A92A-2A0CE129966C}">
      <dsp:nvSpPr>
        <dsp:cNvPr id="0" name=""/>
        <dsp:cNvSpPr/>
      </dsp:nvSpPr>
      <dsp:spPr>
        <a:xfrm rot="5400000">
          <a:off x="-133904" y="3246362"/>
          <a:ext cx="892699" cy="624889"/>
        </a:xfrm>
        <a:prstGeom prst="chevron">
          <a:avLst/>
        </a:prstGeom>
        <a:solidFill>
          <a:schemeClr val="tx1">
            <a:lumMod val="75000"/>
            <a:lumOff val="25000"/>
          </a:schemeClr>
        </a:solidFill>
        <a:ln w="25400" cap="flat" cmpd="sng" algn="ctr">
          <a:solidFill>
            <a:schemeClr val="tx1">
              <a:lumMod val="65000"/>
              <a:lumOff val="3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2014</a:t>
          </a:r>
          <a:endParaRPr lang="en-MY" sz="1700" kern="1200" dirty="0"/>
        </a:p>
      </dsp:txBody>
      <dsp:txXfrm rot="-5400000">
        <a:off x="2" y="3424902"/>
        <a:ext cx="624889" cy="267810"/>
      </dsp:txXfrm>
    </dsp:sp>
    <dsp:sp modelId="{DD579B21-794D-4623-A1BB-C06B4B5AAC5A}">
      <dsp:nvSpPr>
        <dsp:cNvPr id="0" name=""/>
        <dsp:cNvSpPr/>
      </dsp:nvSpPr>
      <dsp:spPr>
        <a:xfrm rot="5400000">
          <a:off x="1755582" y="1981764"/>
          <a:ext cx="580254" cy="2841641"/>
        </a:xfrm>
        <a:prstGeom prst="round2SameRect">
          <a:avLst/>
        </a:prstGeom>
        <a:solidFill>
          <a:schemeClr val="lt1">
            <a:alpha val="90000"/>
            <a:hueOff val="0"/>
            <a:satOff val="0"/>
            <a:lumOff val="0"/>
            <a:alphaOff val="0"/>
          </a:schemeClr>
        </a:solidFill>
        <a:ln w="25400" cap="flat" cmpd="sng" algn="ctr">
          <a:solidFill>
            <a:schemeClr val="tx1">
              <a:lumMod val="65000"/>
              <a:lumOff val="3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Listed on Bursa Malaysia Main Board (EATECH 5259)</a:t>
          </a:r>
          <a:endParaRPr lang="en-MY" sz="1200" kern="1200" dirty="0"/>
        </a:p>
      </dsp:txBody>
      <dsp:txXfrm rot="-5400000">
        <a:off x="624889" y="3140783"/>
        <a:ext cx="2813315" cy="523602"/>
      </dsp:txXfrm>
    </dsp:sp>
    <dsp:sp modelId="{E1F6935D-6A18-4023-9950-A8F03159C552}">
      <dsp:nvSpPr>
        <dsp:cNvPr id="0" name=""/>
        <dsp:cNvSpPr/>
      </dsp:nvSpPr>
      <dsp:spPr>
        <a:xfrm rot="5400000">
          <a:off x="-133904" y="4024105"/>
          <a:ext cx="892699" cy="624889"/>
        </a:xfrm>
        <a:prstGeom prst="chevron">
          <a:avLst/>
        </a:prstGeom>
        <a:solidFill>
          <a:schemeClr val="bg2">
            <a:lumMod val="50000"/>
          </a:schemeClr>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2020</a:t>
          </a:r>
          <a:endParaRPr lang="en-MY" sz="1700" kern="1200" dirty="0"/>
        </a:p>
      </dsp:txBody>
      <dsp:txXfrm rot="-5400000">
        <a:off x="2" y="4202645"/>
        <a:ext cx="624889" cy="267810"/>
      </dsp:txXfrm>
    </dsp:sp>
    <dsp:sp modelId="{6621A166-EB92-499B-A0B1-C3BD048DB1E9}">
      <dsp:nvSpPr>
        <dsp:cNvPr id="0" name=""/>
        <dsp:cNvSpPr/>
      </dsp:nvSpPr>
      <dsp:spPr>
        <a:xfrm rot="5400000">
          <a:off x="1755582" y="2759507"/>
          <a:ext cx="580254" cy="2841641"/>
        </a:xfrm>
        <a:prstGeom prst="round2SameRect">
          <a:avLst/>
        </a:prstGeom>
        <a:solidFill>
          <a:schemeClr val="lt1">
            <a:alpha val="90000"/>
            <a:hueOff val="0"/>
            <a:satOff val="0"/>
            <a:lumOff val="0"/>
            <a:alphaOff val="0"/>
          </a:schemeClr>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Operating 48 vessels</a:t>
          </a:r>
          <a:endParaRPr lang="en-MY" sz="1200" kern="1200" dirty="0"/>
        </a:p>
      </dsp:txBody>
      <dsp:txXfrm rot="-5400000">
        <a:off x="624889" y="3918526"/>
        <a:ext cx="2813315" cy="52360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sz="quarter" idx="1"/>
          </p:nvPr>
        </p:nvSpPr>
        <p:spPr>
          <a:xfrm>
            <a:off x="3851275" y="0"/>
            <a:ext cx="2946400" cy="498475"/>
          </a:xfrm>
          <a:prstGeom prst="rect">
            <a:avLst/>
          </a:prstGeom>
        </p:spPr>
        <p:txBody>
          <a:bodyPr vert="horz" lIns="91440" tIns="45720" rIns="91440" bIns="45720" rtlCol="0"/>
          <a:lstStyle>
            <a:lvl1pPr algn="r">
              <a:defRPr sz="1200"/>
            </a:lvl1pPr>
          </a:lstStyle>
          <a:p>
            <a:fld id="{C8025917-CB97-4BB2-940E-DFD434175A1B}" type="datetimeFigureOut">
              <a:rPr lang="en-MY" smtClean="0"/>
              <a:t>14/7/2020</a:t>
            </a:fld>
            <a:endParaRPr lang="en-MY"/>
          </a:p>
        </p:txBody>
      </p:sp>
      <p:sp>
        <p:nvSpPr>
          <p:cNvPr id="4" name="Footer Placeholder 3"/>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endParaRPr lang="en-MY"/>
          </a:p>
        </p:txBody>
      </p:sp>
      <p:sp>
        <p:nvSpPr>
          <p:cNvPr id="5" name="Slide Number Placeholder 4"/>
          <p:cNvSpPr>
            <a:spLocks noGrp="1"/>
          </p:cNvSpPr>
          <p:nvPr>
            <p:ph type="sldNum" sz="quarter" idx="3"/>
          </p:nvPr>
        </p:nvSpPr>
        <p:spPr>
          <a:xfrm>
            <a:off x="3851275" y="9431338"/>
            <a:ext cx="2946400" cy="498475"/>
          </a:xfrm>
          <a:prstGeom prst="rect">
            <a:avLst/>
          </a:prstGeom>
        </p:spPr>
        <p:txBody>
          <a:bodyPr vert="horz" lIns="91440" tIns="45720" rIns="91440" bIns="45720" rtlCol="0" anchor="b"/>
          <a:lstStyle>
            <a:lvl1pPr algn="r">
              <a:defRPr sz="1200"/>
            </a:lvl1pPr>
          </a:lstStyle>
          <a:p>
            <a:fld id="{C0E20DF6-7991-4D57-9D36-968597BE4A69}" type="slidenum">
              <a:rPr lang="en-MY" smtClean="0"/>
              <a:t>‹#›</a:t>
            </a:fld>
            <a:endParaRPr lang="en-MY"/>
          </a:p>
        </p:txBody>
      </p:sp>
    </p:spTree>
    <p:extLst>
      <p:ext uri="{BB962C8B-B14F-4D97-AF65-F5344CB8AC3E}">
        <p14:creationId xmlns:p14="http://schemas.microsoft.com/office/powerpoint/2010/main" val="2715362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176B0454-F9E4-45A2-8E14-D5E413D1C635}" type="datetimeFigureOut">
              <a:rPr lang="en-US" smtClean="0"/>
              <a:t>7/14/2020</a:t>
            </a:fld>
            <a:endParaRPr lang="en-US"/>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BA7C76EA-0104-4E47-B0B8-FC4D95553F50}" type="slidenum">
              <a:rPr lang="en-US" smtClean="0"/>
              <a:t>‹#›</a:t>
            </a:fld>
            <a:endParaRPr lang="en-US"/>
          </a:p>
        </p:txBody>
      </p:sp>
    </p:spTree>
    <p:extLst>
      <p:ext uri="{BB962C8B-B14F-4D97-AF65-F5344CB8AC3E}">
        <p14:creationId xmlns:p14="http://schemas.microsoft.com/office/powerpoint/2010/main" val="2270415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C76EA-0104-4E47-B0B8-FC4D95553F50}" type="slidenum">
              <a:rPr lang="en-US" smtClean="0"/>
              <a:t>1</a:t>
            </a:fld>
            <a:endParaRPr lang="en-US"/>
          </a:p>
        </p:txBody>
      </p:sp>
    </p:spTree>
    <p:extLst>
      <p:ext uri="{BB962C8B-B14F-4D97-AF65-F5344CB8AC3E}">
        <p14:creationId xmlns:p14="http://schemas.microsoft.com/office/powerpoint/2010/main" val="471696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Tree>
    <p:extLst>
      <p:ext uri="{BB962C8B-B14F-4D97-AF65-F5344CB8AC3E}">
        <p14:creationId xmlns:p14="http://schemas.microsoft.com/office/powerpoint/2010/main" val="2256206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C76EA-0104-4E47-B0B8-FC4D95553F50}" type="slidenum">
              <a:rPr lang="en-US" smtClean="0"/>
              <a:t>11</a:t>
            </a:fld>
            <a:endParaRPr lang="en-US"/>
          </a:p>
        </p:txBody>
      </p:sp>
    </p:spTree>
    <p:extLst>
      <p:ext uri="{BB962C8B-B14F-4D97-AF65-F5344CB8AC3E}">
        <p14:creationId xmlns:p14="http://schemas.microsoft.com/office/powerpoint/2010/main" val="4160452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Tree>
    <p:extLst>
      <p:ext uri="{BB962C8B-B14F-4D97-AF65-F5344CB8AC3E}">
        <p14:creationId xmlns:p14="http://schemas.microsoft.com/office/powerpoint/2010/main" val="36463966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170" name="Picture 2" descr="C:\Users\User\AppData\Local\Temp\Rar$DI01.678\template_mai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33400" y="1600200"/>
            <a:ext cx="7772400" cy="1143000"/>
          </a:xfrm>
        </p:spPr>
        <p:txBody>
          <a:bodyPr/>
          <a:lstStyle/>
          <a:p>
            <a:r>
              <a:rPr lang="en-US" dirty="0"/>
              <a:t>Click to edit Master title style</a:t>
            </a:r>
          </a:p>
        </p:txBody>
      </p:sp>
      <p:sp>
        <p:nvSpPr>
          <p:cNvPr id="3" name="Subtitle 2"/>
          <p:cNvSpPr>
            <a:spLocks noGrp="1"/>
          </p:cNvSpPr>
          <p:nvPr>
            <p:ph type="subTitle" idx="1"/>
          </p:nvPr>
        </p:nvSpPr>
        <p:spPr>
          <a:xfrm>
            <a:off x="1524000" y="3012776"/>
            <a:ext cx="6400800" cy="838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152400" y="6324600"/>
            <a:ext cx="2895600" cy="365125"/>
          </a:xfrm>
        </p:spPr>
        <p:txBody>
          <a:bodyPr/>
          <a:lstStyle/>
          <a:p>
            <a:r>
              <a:rPr lang="en-MY"/>
              <a:t>Internal Use Only – April 2019</a:t>
            </a:r>
            <a:endParaRPr lang="en-US" dirty="0"/>
          </a:p>
        </p:txBody>
      </p:sp>
      <p:sp>
        <p:nvSpPr>
          <p:cNvPr id="6" name="Slide Number Placeholder 5"/>
          <p:cNvSpPr>
            <a:spLocks noGrp="1"/>
          </p:cNvSpPr>
          <p:nvPr>
            <p:ph type="sldNum" sz="quarter" idx="12"/>
          </p:nvPr>
        </p:nvSpPr>
        <p:spPr>
          <a:xfrm>
            <a:off x="7003211" y="6400800"/>
            <a:ext cx="2133600" cy="365125"/>
          </a:xfrm>
        </p:spPr>
        <p:txBody>
          <a:bodyPr/>
          <a:lstStyle/>
          <a:p>
            <a:fld id="{123EFB21-49EC-435D-BD03-D3155ED2D47F}" type="slidenum">
              <a:rPr lang="en-US" smtClean="0"/>
              <a:t>‹#›</a:t>
            </a:fld>
            <a:endParaRPr lang="en-US"/>
          </a:p>
        </p:txBody>
      </p:sp>
      <p:pic>
        <p:nvPicPr>
          <p:cNvPr id="18" name="Picture 17" descr="C:\Users\Acer Aspire S3\Desktop\ea logo new.png"/>
          <p:cNvPicPr/>
          <p:nvPr userDrawn="1"/>
        </p:nvPicPr>
        <p:blipFill>
          <a:blip r:embed="rId3">
            <a:extLst>
              <a:ext uri="{28A0092B-C50C-407E-A947-70E740481C1C}">
                <a14:useLocalDpi xmlns:a14="http://schemas.microsoft.com/office/drawing/2010/main"/>
              </a:ext>
            </a:extLst>
          </a:blip>
          <a:srcRect/>
          <a:stretch>
            <a:fillRect/>
          </a:stretch>
        </p:blipFill>
        <p:spPr bwMode="auto">
          <a:xfrm>
            <a:off x="6477000" y="609600"/>
            <a:ext cx="2028675" cy="825917"/>
          </a:xfrm>
          <a:prstGeom prst="rect">
            <a:avLst/>
          </a:prstGeom>
          <a:noFill/>
          <a:ln>
            <a:noFill/>
          </a:ln>
        </p:spPr>
      </p:pic>
    </p:spTree>
    <p:extLst>
      <p:ext uri="{BB962C8B-B14F-4D97-AF65-F5344CB8AC3E}">
        <p14:creationId xmlns:p14="http://schemas.microsoft.com/office/powerpoint/2010/main" val="3085420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MY"/>
              <a:t>Internal Use Only – April 2019</a:t>
            </a:r>
            <a:endParaRPr lang="en-US"/>
          </a:p>
        </p:txBody>
      </p:sp>
      <p:sp>
        <p:nvSpPr>
          <p:cNvPr id="6" name="Slide Number Placeholder 5"/>
          <p:cNvSpPr>
            <a:spLocks noGrp="1"/>
          </p:cNvSpPr>
          <p:nvPr>
            <p:ph type="sldNum" sz="quarter" idx="12"/>
          </p:nvPr>
        </p:nvSpPr>
        <p:spPr/>
        <p:txBody>
          <a:bodyPr/>
          <a:lstStyle/>
          <a:p>
            <a:fld id="{123EFB21-49EC-435D-BD03-D3155ED2D47F}" type="slidenum">
              <a:rPr lang="en-US" smtClean="0"/>
              <a:t>‹#›</a:t>
            </a:fld>
            <a:endParaRPr lang="en-US"/>
          </a:p>
        </p:txBody>
      </p:sp>
    </p:spTree>
    <p:extLst>
      <p:ext uri="{BB962C8B-B14F-4D97-AF65-F5344CB8AC3E}">
        <p14:creationId xmlns:p14="http://schemas.microsoft.com/office/powerpoint/2010/main" val="3779692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MY"/>
              <a:t>Internal Use Only – April 2019</a:t>
            </a:r>
            <a:endParaRPr lang="en-US"/>
          </a:p>
        </p:txBody>
      </p:sp>
      <p:sp>
        <p:nvSpPr>
          <p:cNvPr id="6" name="Slide Number Placeholder 5"/>
          <p:cNvSpPr>
            <a:spLocks noGrp="1"/>
          </p:cNvSpPr>
          <p:nvPr>
            <p:ph type="sldNum" sz="quarter" idx="12"/>
          </p:nvPr>
        </p:nvSpPr>
        <p:spPr/>
        <p:txBody>
          <a:bodyPr/>
          <a:lstStyle/>
          <a:p>
            <a:fld id="{123EFB21-49EC-435D-BD03-D3155ED2D47F}" type="slidenum">
              <a:rPr lang="en-US" smtClean="0"/>
              <a:t>‹#›</a:t>
            </a:fld>
            <a:endParaRPr lang="en-US"/>
          </a:p>
        </p:txBody>
      </p:sp>
    </p:spTree>
    <p:extLst>
      <p:ext uri="{BB962C8B-B14F-4D97-AF65-F5344CB8AC3E}">
        <p14:creationId xmlns:p14="http://schemas.microsoft.com/office/powerpoint/2010/main" val="117059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1437"/>
            <a:ext cx="8229600" cy="4906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457200" y="309454"/>
            <a:ext cx="8229600" cy="646331"/>
          </a:xfrm>
          <a:noFill/>
          <a:effectLst>
            <a:outerShdw blurRad="50800" dist="38100" dir="2700000" algn="tl" rotWithShape="0">
              <a:schemeClr val="bg1">
                <a:alpha val="40000"/>
              </a:schemeClr>
            </a:outerShdw>
          </a:effectLst>
        </p:spPr>
        <p:txBody>
          <a:bodyPr vert="horz" wrap="square" lIns="91440" tIns="45720" rIns="91440" bIns="45720" rtlCol="0" anchor="ctr">
            <a:spAutoFit/>
          </a:bodyPr>
          <a:lstStyle>
            <a:lvl1pPr algn="l">
              <a:defRPr lang="en-US" sz="3600" dirty="0">
                <a:solidFill>
                  <a:srgbClr val="0070C0"/>
                </a:solidFill>
              </a:defRPr>
            </a:lvl1pPr>
          </a:lstStyle>
          <a:p>
            <a:pPr lvl="0" algn="l"/>
            <a:r>
              <a:rPr lang="en-US" dirty="0"/>
              <a:t>   Click to edit Master title style</a:t>
            </a:r>
          </a:p>
        </p:txBody>
      </p:sp>
      <p:sp>
        <p:nvSpPr>
          <p:cNvPr id="5" name="Footer Placeholder 4"/>
          <p:cNvSpPr>
            <a:spLocks noGrp="1"/>
          </p:cNvSpPr>
          <p:nvPr>
            <p:ph type="ftr" sz="quarter" idx="11"/>
          </p:nvPr>
        </p:nvSpPr>
        <p:spPr>
          <a:xfrm>
            <a:off x="2819400" y="6492875"/>
            <a:ext cx="2895600" cy="212725"/>
          </a:xfrm>
        </p:spPr>
        <p:txBody>
          <a:bodyPr/>
          <a:lstStyle>
            <a:lvl1pPr>
              <a:defRPr sz="1000" i="1"/>
            </a:lvl1pPr>
          </a:lstStyle>
          <a:p>
            <a:r>
              <a:rPr lang="en-US" dirty="0"/>
              <a:t>Internal Use Only – April 2019</a:t>
            </a:r>
          </a:p>
        </p:txBody>
      </p:sp>
      <p:sp>
        <p:nvSpPr>
          <p:cNvPr id="6" name="Slide Number Placeholder 5"/>
          <p:cNvSpPr>
            <a:spLocks noGrp="1"/>
          </p:cNvSpPr>
          <p:nvPr>
            <p:ph type="sldNum" sz="quarter" idx="12"/>
          </p:nvPr>
        </p:nvSpPr>
        <p:spPr>
          <a:xfrm>
            <a:off x="6934200" y="6400800"/>
            <a:ext cx="2133600" cy="365125"/>
          </a:xfrm>
        </p:spPr>
        <p:txBody>
          <a:bodyPr/>
          <a:lstStyle>
            <a:lvl1pPr>
              <a:defRPr sz="1100"/>
            </a:lvl1pPr>
          </a:lstStyle>
          <a:p>
            <a:fld id="{123EFB21-49EC-435D-BD03-D3155ED2D47F}" type="slidenum">
              <a:rPr lang="en-US" smtClean="0"/>
              <a:pPr/>
              <a:t>‹#›</a:t>
            </a:fld>
            <a:endParaRPr lang="en-US"/>
          </a:p>
        </p:txBody>
      </p:sp>
      <p:pic>
        <p:nvPicPr>
          <p:cNvPr id="9" name="Picture 8">
            <a:extLst>
              <a:ext uri="{FF2B5EF4-FFF2-40B4-BE49-F238E27FC236}">
                <a16:creationId xmlns:a16="http://schemas.microsoft.com/office/drawing/2014/main" id="{DF659228-0019-4EE7-8EE9-29741DD6360A}"/>
              </a:ext>
            </a:extLst>
          </p:cNvPr>
          <p:cNvPicPr>
            <a:picLocks noChangeAspect="1"/>
          </p:cNvPicPr>
          <p:nvPr userDrawn="1"/>
        </p:nvPicPr>
        <p:blipFill>
          <a:blip r:embed="rId2"/>
          <a:stretch>
            <a:fillRect/>
          </a:stretch>
        </p:blipFill>
        <p:spPr>
          <a:xfrm>
            <a:off x="7944926" y="220098"/>
            <a:ext cx="969586" cy="922902"/>
          </a:xfrm>
          <a:prstGeom prst="rect">
            <a:avLst/>
          </a:prstGeom>
        </p:spPr>
      </p:pic>
      <p:sp>
        <p:nvSpPr>
          <p:cNvPr id="7" name="Rectangle 6"/>
          <p:cNvSpPr/>
          <p:nvPr userDrawn="1"/>
        </p:nvSpPr>
        <p:spPr>
          <a:xfrm>
            <a:off x="0" y="1295400"/>
            <a:ext cx="9144000"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205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219200"/>
            <a:ext cx="9169400" cy="66675"/>
          </a:xfrm>
          <a:prstGeom prst="rect">
            <a:avLst/>
          </a:prstGeom>
          <a:solidFill>
            <a:srgbClr val="FF0000"/>
          </a:solidFill>
          <a:ln>
            <a:noFill/>
          </a:ln>
          <a:effectLst/>
        </p:spPr>
      </p:pic>
    </p:spTree>
    <p:extLst>
      <p:ext uri="{BB962C8B-B14F-4D97-AF65-F5344CB8AC3E}">
        <p14:creationId xmlns:p14="http://schemas.microsoft.com/office/powerpoint/2010/main" val="2898350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MY"/>
              <a:t>Internal Use Only – April 2019</a:t>
            </a:r>
            <a:endParaRPr lang="en-US"/>
          </a:p>
        </p:txBody>
      </p:sp>
      <p:sp>
        <p:nvSpPr>
          <p:cNvPr id="6" name="Slide Number Placeholder 5"/>
          <p:cNvSpPr>
            <a:spLocks noGrp="1"/>
          </p:cNvSpPr>
          <p:nvPr>
            <p:ph type="sldNum" sz="quarter" idx="12"/>
          </p:nvPr>
        </p:nvSpPr>
        <p:spPr/>
        <p:txBody>
          <a:bodyPr/>
          <a:lstStyle/>
          <a:p>
            <a:fld id="{123EFB21-49EC-435D-BD03-D3155ED2D47F}" type="slidenum">
              <a:rPr lang="en-US" smtClean="0"/>
              <a:t>‹#›</a:t>
            </a:fld>
            <a:endParaRPr lang="en-US"/>
          </a:p>
        </p:txBody>
      </p:sp>
    </p:spTree>
    <p:extLst>
      <p:ext uri="{BB962C8B-B14F-4D97-AF65-F5344CB8AC3E}">
        <p14:creationId xmlns:p14="http://schemas.microsoft.com/office/powerpoint/2010/main" val="2679056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MY"/>
              <a:t>Internal Use Only – April 2019</a:t>
            </a:r>
            <a:endParaRPr lang="en-US"/>
          </a:p>
        </p:txBody>
      </p:sp>
      <p:sp>
        <p:nvSpPr>
          <p:cNvPr id="7" name="Slide Number Placeholder 6"/>
          <p:cNvSpPr>
            <a:spLocks noGrp="1"/>
          </p:cNvSpPr>
          <p:nvPr>
            <p:ph type="sldNum" sz="quarter" idx="12"/>
          </p:nvPr>
        </p:nvSpPr>
        <p:spPr/>
        <p:txBody>
          <a:bodyPr/>
          <a:lstStyle/>
          <a:p>
            <a:fld id="{123EFB21-49EC-435D-BD03-D3155ED2D47F}" type="slidenum">
              <a:rPr lang="en-US" smtClean="0"/>
              <a:t>‹#›</a:t>
            </a:fld>
            <a:endParaRPr lang="en-US"/>
          </a:p>
        </p:txBody>
      </p:sp>
    </p:spTree>
    <p:extLst>
      <p:ext uri="{BB962C8B-B14F-4D97-AF65-F5344CB8AC3E}">
        <p14:creationId xmlns:p14="http://schemas.microsoft.com/office/powerpoint/2010/main" val="990893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MY"/>
              <a:t>Internal Use Only – April 2019</a:t>
            </a:r>
            <a:endParaRPr lang="en-US"/>
          </a:p>
        </p:txBody>
      </p:sp>
      <p:sp>
        <p:nvSpPr>
          <p:cNvPr id="9" name="Slide Number Placeholder 8"/>
          <p:cNvSpPr>
            <a:spLocks noGrp="1"/>
          </p:cNvSpPr>
          <p:nvPr>
            <p:ph type="sldNum" sz="quarter" idx="12"/>
          </p:nvPr>
        </p:nvSpPr>
        <p:spPr/>
        <p:txBody>
          <a:bodyPr/>
          <a:lstStyle/>
          <a:p>
            <a:fld id="{123EFB21-49EC-435D-BD03-D3155ED2D47F}" type="slidenum">
              <a:rPr lang="en-US" smtClean="0"/>
              <a:t>‹#›</a:t>
            </a:fld>
            <a:endParaRPr lang="en-US"/>
          </a:p>
        </p:txBody>
      </p:sp>
    </p:spTree>
    <p:extLst>
      <p:ext uri="{BB962C8B-B14F-4D97-AF65-F5344CB8AC3E}">
        <p14:creationId xmlns:p14="http://schemas.microsoft.com/office/powerpoint/2010/main" val="4171589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MY"/>
              <a:t>Internal Use Only – April 2019</a:t>
            </a:r>
            <a:endParaRPr lang="en-US" dirty="0"/>
          </a:p>
        </p:txBody>
      </p:sp>
      <p:sp>
        <p:nvSpPr>
          <p:cNvPr id="5" name="Slide Number Placeholder 4"/>
          <p:cNvSpPr>
            <a:spLocks noGrp="1"/>
          </p:cNvSpPr>
          <p:nvPr>
            <p:ph type="sldNum" sz="quarter" idx="12"/>
          </p:nvPr>
        </p:nvSpPr>
        <p:spPr/>
        <p:txBody>
          <a:bodyPr/>
          <a:lstStyle/>
          <a:p>
            <a:fld id="{123EFB21-49EC-435D-BD03-D3155ED2D47F}" type="slidenum">
              <a:rPr lang="en-US" smtClean="0"/>
              <a:t>‹#›</a:t>
            </a:fld>
            <a:endParaRPr lang="en-US"/>
          </a:p>
        </p:txBody>
      </p:sp>
      <p:sp>
        <p:nvSpPr>
          <p:cNvPr id="6" name="Footer Placeholder 4"/>
          <p:cNvSpPr txBox="1">
            <a:spLocks/>
          </p:cNvSpPr>
          <p:nvPr userDrawn="1"/>
        </p:nvSpPr>
        <p:spPr>
          <a:xfrm>
            <a:off x="2895600" y="6432549"/>
            <a:ext cx="2895600" cy="212725"/>
          </a:xfrm>
          <a:prstGeom prst="rect">
            <a:avLst/>
          </a:prstGeom>
        </p:spPr>
        <p:txBody>
          <a:bodyPr vert="horz" lIns="91440" tIns="45720" rIns="91440" bIns="45720" rtlCol="0" anchor="ctr"/>
          <a:lstStyle>
            <a:defPPr>
              <a:defRPr lang="en-US"/>
            </a:defPPr>
            <a:lvl1pPr marL="0" algn="ctr" defTabSz="914400" rtl="0" eaLnBrk="1" latinLnBrk="0" hangingPunct="1">
              <a:defRPr sz="1000" i="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Private &amp; Confidential – October 2015</a:t>
            </a:r>
            <a:endParaRPr lang="en-US" dirty="0"/>
          </a:p>
        </p:txBody>
      </p:sp>
    </p:spTree>
    <p:extLst>
      <p:ext uri="{BB962C8B-B14F-4D97-AF65-F5344CB8AC3E}">
        <p14:creationId xmlns:p14="http://schemas.microsoft.com/office/powerpoint/2010/main" val="897258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MY"/>
              <a:t>Internal Use Only – April 2019</a:t>
            </a:r>
            <a:endParaRPr lang="en-US"/>
          </a:p>
        </p:txBody>
      </p:sp>
      <p:sp>
        <p:nvSpPr>
          <p:cNvPr id="4" name="Slide Number Placeholder 3"/>
          <p:cNvSpPr>
            <a:spLocks noGrp="1"/>
          </p:cNvSpPr>
          <p:nvPr>
            <p:ph type="sldNum" sz="quarter" idx="12"/>
          </p:nvPr>
        </p:nvSpPr>
        <p:spPr/>
        <p:txBody>
          <a:bodyPr/>
          <a:lstStyle/>
          <a:p>
            <a:fld id="{123EFB21-49EC-435D-BD03-D3155ED2D47F}" type="slidenum">
              <a:rPr lang="en-US" smtClean="0"/>
              <a:t>‹#›</a:t>
            </a:fld>
            <a:endParaRPr lang="en-US"/>
          </a:p>
        </p:txBody>
      </p:sp>
    </p:spTree>
    <p:extLst>
      <p:ext uri="{BB962C8B-B14F-4D97-AF65-F5344CB8AC3E}">
        <p14:creationId xmlns:p14="http://schemas.microsoft.com/office/powerpoint/2010/main" val="1448078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MY"/>
              <a:t>Internal Use Only – April 2019</a:t>
            </a:r>
            <a:endParaRPr lang="en-US"/>
          </a:p>
        </p:txBody>
      </p:sp>
      <p:sp>
        <p:nvSpPr>
          <p:cNvPr id="7" name="Slide Number Placeholder 6"/>
          <p:cNvSpPr>
            <a:spLocks noGrp="1"/>
          </p:cNvSpPr>
          <p:nvPr>
            <p:ph type="sldNum" sz="quarter" idx="12"/>
          </p:nvPr>
        </p:nvSpPr>
        <p:spPr/>
        <p:txBody>
          <a:bodyPr/>
          <a:lstStyle/>
          <a:p>
            <a:fld id="{123EFB21-49EC-435D-BD03-D3155ED2D47F}" type="slidenum">
              <a:rPr lang="en-US" smtClean="0"/>
              <a:t>‹#›</a:t>
            </a:fld>
            <a:endParaRPr lang="en-US"/>
          </a:p>
        </p:txBody>
      </p:sp>
    </p:spTree>
    <p:extLst>
      <p:ext uri="{BB962C8B-B14F-4D97-AF65-F5344CB8AC3E}">
        <p14:creationId xmlns:p14="http://schemas.microsoft.com/office/powerpoint/2010/main" val="1017043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MY"/>
              <a:t>Internal Use Only – April 2019</a:t>
            </a:r>
            <a:endParaRPr lang="en-US"/>
          </a:p>
        </p:txBody>
      </p:sp>
      <p:sp>
        <p:nvSpPr>
          <p:cNvPr id="7" name="Slide Number Placeholder 6"/>
          <p:cNvSpPr>
            <a:spLocks noGrp="1"/>
          </p:cNvSpPr>
          <p:nvPr>
            <p:ph type="sldNum" sz="quarter" idx="12"/>
          </p:nvPr>
        </p:nvSpPr>
        <p:spPr/>
        <p:txBody>
          <a:bodyPr/>
          <a:lstStyle/>
          <a:p>
            <a:fld id="{123EFB21-49EC-435D-BD03-D3155ED2D47F}" type="slidenum">
              <a:rPr lang="en-US" smtClean="0"/>
              <a:t>‹#›</a:t>
            </a:fld>
            <a:endParaRPr lang="en-US"/>
          </a:p>
        </p:txBody>
      </p:sp>
    </p:spTree>
    <p:extLst>
      <p:ext uri="{BB962C8B-B14F-4D97-AF65-F5344CB8AC3E}">
        <p14:creationId xmlns:p14="http://schemas.microsoft.com/office/powerpoint/2010/main" val="2115855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84528"/>
            <a:ext cx="8229600" cy="523220"/>
          </a:xfrm>
          <a:prstGeom prst="rect">
            <a:avLst/>
          </a:prstGeom>
          <a:noFill/>
          <a:effectLst>
            <a:outerShdw blurRad="50800" dist="38100" dir="2700000" algn="tl" rotWithShape="0">
              <a:schemeClr val="bg1">
                <a:alpha val="40000"/>
              </a:schemeClr>
            </a:outerShdw>
          </a:effectLst>
        </p:spPr>
        <p:txBody>
          <a:bodyPr vert="horz" wrap="square" lIns="91440" tIns="45720" rIns="91440" bIns="45720" rtlCol="0" anchor="ctr">
            <a:spAutoFit/>
          </a:bodyPr>
          <a:lstStyle/>
          <a:p>
            <a:pPr lvl="0" algn="l"/>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Internal Use Only – April 2019</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3EFB21-49EC-435D-BD03-D3155ED2D47F}" type="slidenum">
              <a:rPr lang="en-US" smtClean="0"/>
              <a:t>‹#›</a:t>
            </a:fld>
            <a:endParaRPr lang="en-US"/>
          </a:p>
        </p:txBody>
      </p:sp>
    </p:spTree>
    <p:extLst>
      <p:ext uri="{BB962C8B-B14F-4D97-AF65-F5344CB8AC3E}">
        <p14:creationId xmlns:p14="http://schemas.microsoft.com/office/powerpoint/2010/main" val="2889508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lang="en-US" sz="2800" b="1" kern="1200">
          <a:solidFill>
            <a:srgbClr val="0070C0"/>
          </a:solidFill>
          <a:effectLst/>
          <a:latin typeface="+mj-lt"/>
          <a:ea typeface="+mj-ea"/>
          <a:cs typeface="Arial"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eat@eatechnique.com.m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chart" Target="../charts/char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1143000" y="381000"/>
            <a:ext cx="6858000" cy="1615827"/>
          </a:xfrm>
          <a:prstGeom prst="rect">
            <a:avLst/>
          </a:prstGeom>
          <a:noFill/>
          <a:effectLst>
            <a:glow rad="127000">
              <a:schemeClr val="bg1"/>
            </a:glow>
          </a:effectLst>
          <a:scene3d>
            <a:camera prst="orthographicFront"/>
            <a:lightRig rig="sunset" dir="t"/>
          </a:scene3d>
          <a:sp3d prstMaterial="dkEdge"/>
        </p:spPr>
        <p:txBody>
          <a:bodyPr wrap="square" rtlCol="0">
            <a:spAutoFit/>
            <a:sp3d extrusionH="57150" prstMaterial="dkEdge">
              <a:bevelT w="38100" h="38100"/>
            </a:sp3d>
          </a:bodyPr>
          <a:lstStyle/>
          <a:p>
            <a:pPr algn="ctr"/>
            <a:r>
              <a:rPr lang="en-US" sz="3800" b="1" dirty="0">
                <a:solidFill>
                  <a:schemeClr val="bg1"/>
                </a:solidFill>
                <a:effectLst/>
              </a:rPr>
              <a:t>E.A. TECHNIQUE (M) BERHAD</a:t>
            </a:r>
          </a:p>
          <a:p>
            <a:pPr algn="ctr"/>
            <a:endParaRPr lang="en-MY" sz="2500" b="1" dirty="0"/>
          </a:p>
          <a:p>
            <a:pPr algn="ctr"/>
            <a:endParaRPr lang="en-US" sz="3600" dirty="0">
              <a:solidFill>
                <a:srgbClr val="003192"/>
              </a:solidFill>
            </a:endParaRPr>
          </a:p>
        </p:txBody>
      </p:sp>
      <p:sp>
        <p:nvSpPr>
          <p:cNvPr id="4" name="TextBox 3">
            <a:extLst>
              <a:ext uri="{FF2B5EF4-FFF2-40B4-BE49-F238E27FC236}">
                <a16:creationId xmlns:a16="http://schemas.microsoft.com/office/drawing/2014/main" id="{F52CDDC5-017D-40B9-8EC4-BFC5E88AF0A7}"/>
              </a:ext>
            </a:extLst>
          </p:cNvPr>
          <p:cNvSpPr txBox="1"/>
          <p:nvPr/>
        </p:nvSpPr>
        <p:spPr>
          <a:xfrm>
            <a:off x="2247900" y="1197196"/>
            <a:ext cx="4610100" cy="1138773"/>
          </a:xfrm>
          <a:prstGeom prst="rect">
            <a:avLst/>
          </a:prstGeom>
          <a:noFill/>
        </p:spPr>
        <p:txBody>
          <a:bodyPr wrap="square" rtlCol="0">
            <a:spAutoFit/>
          </a:bodyPr>
          <a:lstStyle/>
          <a:p>
            <a:pPr algn="ctr"/>
            <a:r>
              <a:rPr lang="en-US" sz="2500" dirty="0">
                <a:solidFill>
                  <a:schemeClr val="bg1"/>
                </a:solidFill>
              </a:rPr>
              <a:t>26</a:t>
            </a:r>
            <a:r>
              <a:rPr lang="en-US" sz="2500" baseline="30000" dirty="0">
                <a:solidFill>
                  <a:schemeClr val="bg1"/>
                </a:solidFill>
              </a:rPr>
              <a:t>TH</a:t>
            </a:r>
            <a:r>
              <a:rPr lang="en-US" sz="2500" dirty="0">
                <a:solidFill>
                  <a:schemeClr val="bg1"/>
                </a:solidFill>
              </a:rPr>
              <a:t> ANNUAL GENERAL MEETING</a:t>
            </a:r>
          </a:p>
          <a:p>
            <a:pPr algn="ctr"/>
            <a:r>
              <a:rPr lang="en-US" sz="2400" dirty="0">
                <a:solidFill>
                  <a:schemeClr val="bg1"/>
                </a:solidFill>
              </a:rPr>
              <a:t>15 JULY 2020</a:t>
            </a:r>
          </a:p>
          <a:p>
            <a:endParaRPr lang="en-MY" dirty="0"/>
          </a:p>
        </p:txBody>
      </p:sp>
      <p:sp>
        <p:nvSpPr>
          <p:cNvPr id="8" name="Footer Placeholder 3">
            <a:extLst>
              <a:ext uri="{FF2B5EF4-FFF2-40B4-BE49-F238E27FC236}">
                <a16:creationId xmlns:a16="http://schemas.microsoft.com/office/drawing/2014/main" id="{D4A84C69-339F-40A6-9B5A-94CDCF82820C}"/>
              </a:ext>
            </a:extLst>
          </p:cNvPr>
          <p:cNvSpPr>
            <a:spLocks noGrp="1"/>
          </p:cNvSpPr>
          <p:nvPr>
            <p:ph type="ftr" sz="quarter" idx="11"/>
          </p:nvPr>
        </p:nvSpPr>
        <p:spPr>
          <a:xfrm>
            <a:off x="2819400" y="6645275"/>
            <a:ext cx="2895600" cy="212725"/>
          </a:xfrm>
        </p:spPr>
        <p:txBody>
          <a:bodyPr/>
          <a:lstStyle/>
          <a:p>
            <a:r>
              <a:rPr lang="en-US" dirty="0"/>
              <a:t>Internal Use Only – July 2019</a:t>
            </a:r>
          </a:p>
        </p:txBody>
      </p:sp>
      <p:grpSp>
        <p:nvGrpSpPr>
          <p:cNvPr id="6" name="Group 5">
            <a:extLst>
              <a:ext uri="{FF2B5EF4-FFF2-40B4-BE49-F238E27FC236}">
                <a16:creationId xmlns:a16="http://schemas.microsoft.com/office/drawing/2014/main" id="{5BCA29BF-67D8-4C46-85D8-62C2F6385D3E}"/>
              </a:ext>
            </a:extLst>
          </p:cNvPr>
          <p:cNvGrpSpPr/>
          <p:nvPr/>
        </p:nvGrpSpPr>
        <p:grpSpPr>
          <a:xfrm>
            <a:off x="380999" y="2514600"/>
            <a:ext cx="8534401" cy="4038600"/>
            <a:chOff x="457380" y="2330056"/>
            <a:chExt cx="8412347" cy="3987340"/>
          </a:xfrm>
        </p:grpSpPr>
        <p:pic>
          <p:nvPicPr>
            <p:cNvPr id="9" name="Picture 8">
              <a:extLst>
                <a:ext uri="{FF2B5EF4-FFF2-40B4-BE49-F238E27FC236}">
                  <a16:creationId xmlns:a16="http://schemas.microsoft.com/office/drawing/2014/main" id="{49D1A1B9-69BD-4806-B182-FF9B9B220113}"/>
                </a:ext>
              </a:extLst>
            </p:cNvPr>
            <p:cNvPicPr>
              <a:picLocks noChangeAspect="1"/>
            </p:cNvPicPr>
            <p:nvPr/>
          </p:nvPicPr>
          <p:blipFill>
            <a:blip r:embed="rId3"/>
            <a:stretch>
              <a:fillRect/>
            </a:stretch>
          </p:blipFill>
          <p:spPr>
            <a:xfrm>
              <a:off x="3124200" y="2335969"/>
              <a:ext cx="5745527" cy="3981427"/>
            </a:xfrm>
            <a:prstGeom prst="rect">
              <a:avLst/>
            </a:prstGeom>
          </p:spPr>
        </p:pic>
        <p:pic>
          <p:nvPicPr>
            <p:cNvPr id="2" name="Picture 1">
              <a:extLst>
                <a:ext uri="{FF2B5EF4-FFF2-40B4-BE49-F238E27FC236}">
                  <a16:creationId xmlns:a16="http://schemas.microsoft.com/office/drawing/2014/main" id="{96CB9088-29ED-4870-A4A0-9011A4420C74}"/>
                </a:ext>
              </a:extLst>
            </p:cNvPr>
            <p:cNvPicPr>
              <a:picLocks noChangeAspect="1"/>
            </p:cNvPicPr>
            <p:nvPr/>
          </p:nvPicPr>
          <p:blipFill>
            <a:blip r:embed="rId4"/>
            <a:stretch>
              <a:fillRect/>
            </a:stretch>
          </p:blipFill>
          <p:spPr>
            <a:xfrm>
              <a:off x="457380" y="4122147"/>
              <a:ext cx="2666820" cy="2195249"/>
            </a:xfrm>
            <a:prstGeom prst="rect">
              <a:avLst/>
            </a:prstGeom>
          </p:spPr>
        </p:pic>
        <p:pic>
          <p:nvPicPr>
            <p:cNvPr id="5" name="Picture 4">
              <a:extLst>
                <a:ext uri="{FF2B5EF4-FFF2-40B4-BE49-F238E27FC236}">
                  <a16:creationId xmlns:a16="http://schemas.microsoft.com/office/drawing/2014/main" id="{5F0F3811-FB66-437C-AC6E-DED42BC9B81D}"/>
                </a:ext>
              </a:extLst>
            </p:cNvPr>
            <p:cNvPicPr>
              <a:picLocks noChangeAspect="1"/>
            </p:cNvPicPr>
            <p:nvPr/>
          </p:nvPicPr>
          <p:blipFill rotWithShape="1">
            <a:blip r:embed="rId5"/>
            <a:srcRect r="21697"/>
            <a:stretch/>
          </p:blipFill>
          <p:spPr>
            <a:xfrm>
              <a:off x="457380" y="2330056"/>
              <a:ext cx="3428820" cy="1804828"/>
            </a:xfrm>
            <a:prstGeom prst="rect">
              <a:avLst/>
            </a:prstGeom>
          </p:spPr>
        </p:pic>
      </p:grpSp>
    </p:spTree>
    <p:extLst>
      <p:ext uri="{BB962C8B-B14F-4D97-AF65-F5344CB8AC3E}">
        <p14:creationId xmlns:p14="http://schemas.microsoft.com/office/powerpoint/2010/main" val="4166109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744ACCA-68FF-4016-8A2A-A679ED45FBB0}"/>
              </a:ext>
            </a:extLst>
          </p:cNvPr>
          <p:cNvSpPr>
            <a:spLocks noGrp="1"/>
          </p:cNvSpPr>
          <p:nvPr>
            <p:ph type="sldNum" sz="quarter" idx="12"/>
          </p:nvPr>
        </p:nvSpPr>
        <p:spPr/>
        <p:txBody>
          <a:bodyPr/>
          <a:lstStyle/>
          <a:p>
            <a:fld id="{123EFB21-49EC-435D-BD03-D3155ED2D47F}" type="slidenum">
              <a:rPr lang="en-US" smtClean="0"/>
              <a:pPr/>
              <a:t>10</a:t>
            </a:fld>
            <a:endParaRPr lang="en-US"/>
          </a:p>
        </p:txBody>
      </p:sp>
      <p:sp>
        <p:nvSpPr>
          <p:cNvPr id="9" name="TextBox 8">
            <a:extLst>
              <a:ext uri="{FF2B5EF4-FFF2-40B4-BE49-F238E27FC236}">
                <a16:creationId xmlns:a16="http://schemas.microsoft.com/office/drawing/2014/main" id="{D94B0686-466A-4584-9900-DCAA4E8EE195}"/>
              </a:ext>
            </a:extLst>
          </p:cNvPr>
          <p:cNvSpPr txBox="1"/>
          <p:nvPr/>
        </p:nvSpPr>
        <p:spPr>
          <a:xfrm>
            <a:off x="838200" y="5257800"/>
            <a:ext cx="7620000" cy="646331"/>
          </a:xfrm>
          <a:prstGeom prst="rect">
            <a:avLst/>
          </a:prstGeom>
          <a:solidFill>
            <a:schemeClr val="tx1">
              <a:lumMod val="65000"/>
              <a:lumOff val="35000"/>
            </a:schemeClr>
          </a:solidFill>
        </p:spPr>
        <p:txBody>
          <a:bodyPr wrap="square" rtlCol="0">
            <a:spAutoFit/>
          </a:bodyPr>
          <a:lstStyle/>
          <a:p>
            <a:pPr algn="ctr"/>
            <a:r>
              <a:rPr lang="en-US" b="1" dirty="0">
                <a:solidFill>
                  <a:schemeClr val="bg1"/>
                </a:solidFill>
              </a:rPr>
              <a:t>Downtrend of gross borrowings (both RM and USD) shows management’s good track record in managing debts and repayment.</a:t>
            </a:r>
            <a:endParaRPr lang="en-MY" b="1" dirty="0">
              <a:solidFill>
                <a:schemeClr val="bg1"/>
              </a:solidFill>
            </a:endParaRPr>
          </a:p>
        </p:txBody>
      </p:sp>
      <p:sp>
        <p:nvSpPr>
          <p:cNvPr id="10" name="Footer Placeholder 3">
            <a:extLst>
              <a:ext uri="{FF2B5EF4-FFF2-40B4-BE49-F238E27FC236}">
                <a16:creationId xmlns:a16="http://schemas.microsoft.com/office/drawing/2014/main" id="{CBEE1B0F-BFA7-4CE9-9185-D33DF8B4DC9B}"/>
              </a:ext>
            </a:extLst>
          </p:cNvPr>
          <p:cNvSpPr>
            <a:spLocks noGrp="1"/>
          </p:cNvSpPr>
          <p:nvPr>
            <p:ph type="ftr" sz="quarter" idx="11"/>
          </p:nvPr>
        </p:nvSpPr>
        <p:spPr>
          <a:xfrm>
            <a:off x="2819400" y="6645275"/>
            <a:ext cx="2895600" cy="212725"/>
          </a:xfrm>
        </p:spPr>
        <p:txBody>
          <a:bodyPr/>
          <a:lstStyle/>
          <a:p>
            <a:r>
              <a:rPr lang="en-US" dirty="0"/>
              <a:t>Internal Use Only – July 2019</a:t>
            </a:r>
          </a:p>
        </p:txBody>
      </p:sp>
      <p:sp>
        <p:nvSpPr>
          <p:cNvPr id="12" name="Title 1">
            <a:extLst>
              <a:ext uri="{FF2B5EF4-FFF2-40B4-BE49-F238E27FC236}">
                <a16:creationId xmlns:a16="http://schemas.microsoft.com/office/drawing/2014/main" id="{6E893579-A771-450A-BD67-1EDA618FC064}"/>
              </a:ext>
            </a:extLst>
          </p:cNvPr>
          <p:cNvSpPr txBox="1">
            <a:spLocks/>
          </p:cNvSpPr>
          <p:nvPr/>
        </p:nvSpPr>
        <p:spPr>
          <a:xfrm>
            <a:off x="457200" y="309454"/>
            <a:ext cx="8229600" cy="646331"/>
          </a:xfrm>
          <a:prstGeom prst="rect">
            <a:avLst/>
          </a:prstGeom>
          <a:noFill/>
          <a:effectLst>
            <a:outerShdw blurRad="50800" dist="38100" dir="2700000" algn="tl" rotWithShape="0">
              <a:schemeClr val="bg1">
                <a:alpha val="40000"/>
              </a:schemeClr>
            </a:outerShdw>
          </a:effectLst>
        </p:spPr>
        <p:txBody>
          <a:bodyPr vert="horz" wrap="square" lIns="91440" tIns="45720" rIns="91440" bIns="45720" rtlCol="0" anchor="ctr">
            <a:spAutoFit/>
          </a:bodyPr>
          <a:lstStyle>
            <a:lvl1pPr algn="l" defTabSz="914400" rtl="0" eaLnBrk="1" latinLnBrk="0" hangingPunct="1">
              <a:spcBef>
                <a:spcPct val="0"/>
              </a:spcBef>
              <a:buNone/>
              <a:defRPr lang="en-US" sz="3600" b="1" kern="1200" dirty="0">
                <a:solidFill>
                  <a:srgbClr val="0070C0"/>
                </a:solidFill>
                <a:effectLst/>
                <a:latin typeface="+mj-lt"/>
                <a:ea typeface="+mj-ea"/>
                <a:cs typeface="Arial" pitchFamily="34" charset="0"/>
              </a:defRPr>
            </a:lvl1pPr>
          </a:lstStyle>
          <a:p>
            <a:r>
              <a:rPr lang="en-MY" dirty="0">
                <a:solidFill>
                  <a:schemeClr val="tx1">
                    <a:lumMod val="85000"/>
                    <a:lumOff val="15000"/>
                  </a:schemeClr>
                </a:solidFill>
              </a:rPr>
              <a:t>Financial Highlights – FY2019</a:t>
            </a:r>
          </a:p>
        </p:txBody>
      </p:sp>
      <p:pic>
        <p:nvPicPr>
          <p:cNvPr id="4" name="Picture 3">
            <a:extLst>
              <a:ext uri="{FF2B5EF4-FFF2-40B4-BE49-F238E27FC236}">
                <a16:creationId xmlns:a16="http://schemas.microsoft.com/office/drawing/2014/main" id="{8D63A66F-781F-4991-9445-4B7AA5063AE2}"/>
              </a:ext>
            </a:extLst>
          </p:cNvPr>
          <p:cNvPicPr>
            <a:picLocks noChangeAspect="1"/>
          </p:cNvPicPr>
          <p:nvPr/>
        </p:nvPicPr>
        <p:blipFill>
          <a:blip r:embed="rId2"/>
          <a:stretch>
            <a:fillRect/>
          </a:stretch>
        </p:blipFill>
        <p:spPr>
          <a:xfrm>
            <a:off x="152400" y="2133600"/>
            <a:ext cx="4320000" cy="2627531"/>
          </a:xfrm>
          <a:prstGeom prst="rect">
            <a:avLst/>
          </a:prstGeom>
        </p:spPr>
      </p:pic>
      <p:pic>
        <p:nvPicPr>
          <p:cNvPr id="16" name="Picture 15">
            <a:extLst>
              <a:ext uri="{FF2B5EF4-FFF2-40B4-BE49-F238E27FC236}">
                <a16:creationId xmlns:a16="http://schemas.microsoft.com/office/drawing/2014/main" id="{1D2D022D-A6D0-459B-8420-E8E9D9B15509}"/>
              </a:ext>
            </a:extLst>
          </p:cNvPr>
          <p:cNvPicPr>
            <a:picLocks noChangeAspect="1"/>
          </p:cNvPicPr>
          <p:nvPr/>
        </p:nvPicPr>
        <p:blipFill>
          <a:blip r:embed="rId3"/>
          <a:stretch>
            <a:fillRect/>
          </a:stretch>
        </p:blipFill>
        <p:spPr>
          <a:xfrm>
            <a:off x="4653887" y="2078903"/>
            <a:ext cx="4320000" cy="2437753"/>
          </a:xfrm>
          <a:prstGeom prst="rect">
            <a:avLst/>
          </a:prstGeom>
          <a:solidFill>
            <a:schemeClr val="bg2">
              <a:lumMod val="50000"/>
            </a:schemeClr>
          </a:solidFill>
        </p:spPr>
      </p:pic>
    </p:spTree>
    <p:extLst>
      <p:ext uri="{BB962C8B-B14F-4D97-AF65-F5344CB8AC3E}">
        <p14:creationId xmlns:p14="http://schemas.microsoft.com/office/powerpoint/2010/main" val="2743947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3EFB21-49EC-435D-BD03-D3155ED2D47F}" type="slidenum">
              <a:rPr lang="en-US" smtClean="0"/>
              <a:pPr/>
              <a:t>11</a:t>
            </a:fld>
            <a:endParaRPr lang="en-US"/>
          </a:p>
        </p:txBody>
      </p:sp>
      <p:sp>
        <p:nvSpPr>
          <p:cNvPr id="5" name="Title 4"/>
          <p:cNvSpPr txBox="1">
            <a:spLocks noGrp="1"/>
          </p:cNvSpPr>
          <p:nvPr>
            <p:ph type="title"/>
          </p:nvPr>
        </p:nvSpPr>
        <p:spPr>
          <a:xfrm>
            <a:off x="533400" y="259377"/>
            <a:ext cx="7048500" cy="646331"/>
          </a:xfrm>
          <a:prstGeom prst="rect">
            <a:avLst/>
          </a:prstGeom>
          <a:noFill/>
          <a:effectLst>
            <a:outerShdw blurRad="50800" dist="38100" dir="2700000" algn="tl" rotWithShape="0">
              <a:schemeClr val="bg1">
                <a:alpha val="40000"/>
              </a:schemeClr>
            </a:outerShdw>
          </a:effectLst>
        </p:spPr>
        <p:txBody>
          <a:bodyPr vert="horz" wrap="square" lIns="91440" tIns="45720" rIns="91440" bIns="45720" rtlCol="0" anchor="ctr">
            <a:spAutoFit/>
          </a:bodyPr>
          <a:lstStyle/>
          <a:p>
            <a:pPr algn="l"/>
            <a:r>
              <a:rPr lang="en-US" dirty="0">
                <a:solidFill>
                  <a:schemeClr val="tx1">
                    <a:lumMod val="85000"/>
                    <a:lumOff val="15000"/>
                  </a:schemeClr>
                </a:solidFill>
              </a:rPr>
              <a:t>SUMMARY - Going Forward</a:t>
            </a:r>
            <a:endParaRPr lang="en-MY" dirty="0">
              <a:solidFill>
                <a:schemeClr val="tx1">
                  <a:lumMod val="85000"/>
                  <a:lumOff val="15000"/>
                </a:schemeClr>
              </a:solidFill>
            </a:endParaRPr>
          </a:p>
        </p:txBody>
      </p:sp>
      <p:sp>
        <p:nvSpPr>
          <p:cNvPr id="6" name="Content Placeholder 2"/>
          <p:cNvSpPr>
            <a:spLocks noGrp="1"/>
          </p:cNvSpPr>
          <p:nvPr>
            <p:ph idx="1"/>
          </p:nvPr>
        </p:nvSpPr>
        <p:spPr>
          <a:xfrm>
            <a:off x="381000" y="1493837"/>
            <a:ext cx="8305800" cy="4906963"/>
          </a:xfrm>
        </p:spPr>
        <p:txBody>
          <a:bodyPr>
            <a:noAutofit/>
          </a:bodyPr>
          <a:lstStyle/>
          <a:p>
            <a:r>
              <a:rPr lang="en-US" sz="2000" b="1" u="sng" dirty="0">
                <a:solidFill>
                  <a:schemeClr val="tx1">
                    <a:lumMod val="95000"/>
                    <a:lumOff val="5000"/>
                  </a:schemeClr>
                </a:solidFill>
              </a:rPr>
              <a:t>Focus</a:t>
            </a:r>
            <a:r>
              <a:rPr lang="en-US" sz="2000" b="1" dirty="0">
                <a:solidFill>
                  <a:schemeClr val="tx1">
                    <a:lumMod val="95000"/>
                    <a:lumOff val="5000"/>
                  </a:schemeClr>
                </a:solidFill>
              </a:rPr>
              <a:t> on growing core revenues and profitability</a:t>
            </a:r>
          </a:p>
          <a:p>
            <a:pPr marL="398463" indent="0" algn="just">
              <a:buNone/>
            </a:pPr>
            <a:r>
              <a:rPr lang="en-US" sz="1800" b="1" dirty="0">
                <a:solidFill>
                  <a:schemeClr val="bg2">
                    <a:lumMod val="50000"/>
                  </a:schemeClr>
                </a:solidFill>
              </a:rPr>
              <a:t>EPCIC project has been completed and the group now returns to our core competencies of marine operations but focusing on securing more charters in both the Oil &amp; Gas as well as port operation segments.</a:t>
            </a:r>
          </a:p>
          <a:p>
            <a:pPr marL="398463" indent="0" algn="just">
              <a:buNone/>
            </a:pPr>
            <a:endParaRPr lang="en-US" sz="1800" b="1" dirty="0"/>
          </a:p>
          <a:p>
            <a:r>
              <a:rPr lang="en-US" sz="2000" b="1" u="sng" dirty="0">
                <a:solidFill>
                  <a:schemeClr val="tx1">
                    <a:lumMod val="95000"/>
                    <a:lumOff val="5000"/>
                  </a:schemeClr>
                </a:solidFill>
              </a:rPr>
              <a:t>Focus</a:t>
            </a:r>
            <a:r>
              <a:rPr lang="en-US" sz="2000" b="1" dirty="0">
                <a:solidFill>
                  <a:schemeClr val="tx1">
                    <a:lumMod val="95000"/>
                    <a:lumOff val="5000"/>
                  </a:schemeClr>
                </a:solidFill>
              </a:rPr>
              <a:t> on core competencies</a:t>
            </a:r>
          </a:p>
          <a:p>
            <a:pPr marL="398463" indent="0" algn="just">
              <a:buNone/>
            </a:pPr>
            <a:r>
              <a:rPr lang="en-US" sz="1800" b="1" dirty="0">
                <a:solidFill>
                  <a:schemeClr val="bg2">
                    <a:lumMod val="50000"/>
                  </a:schemeClr>
                </a:solidFill>
              </a:rPr>
              <a:t>The group will seek to improve operational efficiency through aggressive cost management and enhance efficiency in our existing marine operations. Our order book as of the end of 2019 is approximately RM1.165 billion, including options, and we remain alert to tendering for new contracts.</a:t>
            </a:r>
          </a:p>
          <a:p>
            <a:pPr marL="398463" indent="0" algn="just">
              <a:buNone/>
            </a:pPr>
            <a:endParaRPr lang="en-US" sz="1800" dirty="0"/>
          </a:p>
          <a:p>
            <a:r>
              <a:rPr lang="en-US" sz="2000" b="1" u="sng" dirty="0">
                <a:solidFill>
                  <a:schemeClr val="tx1">
                    <a:lumMod val="95000"/>
                    <a:lumOff val="5000"/>
                  </a:schemeClr>
                </a:solidFill>
              </a:rPr>
              <a:t>Focus</a:t>
            </a:r>
            <a:r>
              <a:rPr lang="en-US" sz="2000" b="1" dirty="0">
                <a:solidFill>
                  <a:schemeClr val="tx1">
                    <a:lumMod val="95000"/>
                    <a:lumOff val="5000"/>
                  </a:schemeClr>
                </a:solidFill>
              </a:rPr>
              <a:t> on fiscal discipline and financial resilience </a:t>
            </a:r>
          </a:p>
          <a:p>
            <a:pPr marL="398463" indent="0" algn="just">
              <a:buNone/>
            </a:pPr>
            <a:r>
              <a:rPr lang="en-US" sz="1800" b="1" dirty="0">
                <a:solidFill>
                  <a:schemeClr val="bg2">
                    <a:lumMod val="50000"/>
                  </a:schemeClr>
                </a:solidFill>
              </a:rPr>
              <a:t>The group remain committed to strengthening our balance sheet to further enhance the group’s financial health while also growing our customer base. Fleet expansions will be based on contracts secured with a view to achieve long-term sustainable value creation</a:t>
            </a:r>
            <a:r>
              <a:rPr lang="en-US" sz="1800" dirty="0">
                <a:solidFill>
                  <a:schemeClr val="bg2">
                    <a:lumMod val="50000"/>
                  </a:schemeClr>
                </a:solidFill>
              </a:rPr>
              <a:t>.</a:t>
            </a:r>
          </a:p>
        </p:txBody>
      </p:sp>
      <p:sp>
        <p:nvSpPr>
          <p:cNvPr id="7" name="Footer Placeholder 3">
            <a:extLst>
              <a:ext uri="{FF2B5EF4-FFF2-40B4-BE49-F238E27FC236}">
                <a16:creationId xmlns:a16="http://schemas.microsoft.com/office/drawing/2014/main" id="{D3A50668-C134-4BBB-B9FB-474B2CE52A20}"/>
              </a:ext>
            </a:extLst>
          </p:cNvPr>
          <p:cNvSpPr>
            <a:spLocks noGrp="1"/>
          </p:cNvSpPr>
          <p:nvPr>
            <p:ph type="ftr" sz="quarter" idx="11"/>
          </p:nvPr>
        </p:nvSpPr>
        <p:spPr>
          <a:xfrm>
            <a:off x="2819400" y="6645275"/>
            <a:ext cx="2895600" cy="212725"/>
          </a:xfrm>
        </p:spPr>
        <p:txBody>
          <a:bodyPr/>
          <a:lstStyle/>
          <a:p>
            <a:r>
              <a:rPr lang="en-US" dirty="0"/>
              <a:t>Internal Use Only – July 2019</a:t>
            </a:r>
          </a:p>
        </p:txBody>
      </p:sp>
    </p:spTree>
    <p:extLst>
      <p:ext uri="{BB962C8B-B14F-4D97-AF65-F5344CB8AC3E}">
        <p14:creationId xmlns:p14="http://schemas.microsoft.com/office/powerpoint/2010/main" val="3317216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0499" y="76200"/>
            <a:ext cx="8696325" cy="561975"/>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endParaRPr lang="en-US" sz="3000" dirty="0">
              <a:latin typeface="Arial" pitchFamily="34" charset="0"/>
              <a:cs typeface="Arial" pitchFamily="34" charset="0"/>
            </a:endParaRPr>
          </a:p>
          <a:p>
            <a:endParaRPr lang="en-US" sz="3000" dirty="0">
              <a:latin typeface="Arial" pitchFamily="34" charset="0"/>
              <a:cs typeface="Arial" pitchFamily="34" charset="0"/>
            </a:endParaRPr>
          </a:p>
        </p:txBody>
      </p:sp>
      <p:sp>
        <p:nvSpPr>
          <p:cNvPr id="9" name="TextBox 8"/>
          <p:cNvSpPr txBox="1"/>
          <p:nvPr/>
        </p:nvSpPr>
        <p:spPr>
          <a:xfrm>
            <a:off x="533400" y="3080028"/>
            <a:ext cx="4022271" cy="923330"/>
          </a:xfrm>
          <a:prstGeom prst="rect">
            <a:avLst/>
          </a:prstGeom>
          <a:noFill/>
        </p:spPr>
        <p:txBody>
          <a:bodyPr wrap="square" rtlCol="0">
            <a:spAutoFit/>
          </a:bodyPr>
          <a:lstStyle/>
          <a:p>
            <a:pPr algn="ctr"/>
            <a:r>
              <a:rPr lang="en-US" sz="5400" b="1" dirty="0">
                <a:solidFill>
                  <a:schemeClr val="bg2">
                    <a:lumMod val="50000"/>
                  </a:schemeClr>
                </a:solidFill>
                <a:latin typeface="+mj-lt"/>
              </a:rPr>
              <a:t>THANK YOU</a:t>
            </a:r>
          </a:p>
        </p:txBody>
      </p:sp>
      <p:sp>
        <p:nvSpPr>
          <p:cNvPr id="3" name="Slide Number Placeholder 2"/>
          <p:cNvSpPr>
            <a:spLocks noGrp="1"/>
          </p:cNvSpPr>
          <p:nvPr>
            <p:ph type="sldNum" sz="quarter" idx="12"/>
          </p:nvPr>
        </p:nvSpPr>
        <p:spPr/>
        <p:txBody>
          <a:bodyPr/>
          <a:lstStyle/>
          <a:p>
            <a:fld id="{123EFB21-49EC-435D-BD03-D3155ED2D47F}" type="slidenum">
              <a:rPr lang="en-US" smtClean="0"/>
              <a:pPr/>
              <a:t>12</a:t>
            </a:fld>
            <a:endParaRPr lang="en-US"/>
          </a:p>
        </p:txBody>
      </p:sp>
      <p:sp>
        <p:nvSpPr>
          <p:cNvPr id="6" name="Rectangle 5"/>
          <p:cNvSpPr/>
          <p:nvPr/>
        </p:nvSpPr>
        <p:spPr>
          <a:xfrm>
            <a:off x="4830535" y="1807236"/>
            <a:ext cx="4022271" cy="4493538"/>
          </a:xfrm>
          <a:prstGeom prst="rect">
            <a:avLst/>
          </a:prstGeom>
          <a:solidFill>
            <a:schemeClr val="tx1">
              <a:lumMod val="65000"/>
              <a:lumOff val="35000"/>
            </a:schemeClr>
          </a:solidFill>
        </p:spPr>
        <p:txBody>
          <a:bodyPr wrap="square" anchor="ctr" anchorCtr="0">
            <a:spAutoFit/>
          </a:bodyPr>
          <a:lstStyle/>
          <a:p>
            <a:endParaRPr lang="en-US" sz="1300" b="1" i="1" dirty="0">
              <a:solidFill>
                <a:schemeClr val="bg1"/>
              </a:solidFill>
            </a:endParaRPr>
          </a:p>
          <a:p>
            <a:endParaRPr lang="en-US" sz="1300" b="1" i="1" dirty="0">
              <a:solidFill>
                <a:schemeClr val="bg1"/>
              </a:solidFill>
            </a:endParaRPr>
          </a:p>
          <a:p>
            <a:endParaRPr lang="en-US" sz="1300" b="1" i="1" dirty="0">
              <a:solidFill>
                <a:schemeClr val="bg1"/>
              </a:solidFill>
            </a:endParaRPr>
          </a:p>
          <a:p>
            <a:endParaRPr lang="en-US" sz="1300" b="1" i="1" dirty="0">
              <a:solidFill>
                <a:schemeClr val="bg1"/>
              </a:solidFill>
            </a:endParaRPr>
          </a:p>
          <a:p>
            <a:endParaRPr lang="en-US" sz="1300" b="1" i="1" dirty="0">
              <a:solidFill>
                <a:schemeClr val="bg1"/>
              </a:solidFill>
            </a:endParaRPr>
          </a:p>
          <a:p>
            <a:endParaRPr lang="en-US" sz="1300" b="1" i="1" dirty="0">
              <a:solidFill>
                <a:schemeClr val="bg1"/>
              </a:solidFill>
            </a:endParaRPr>
          </a:p>
          <a:p>
            <a:r>
              <a:rPr lang="en-US" sz="1300" b="1" i="1" dirty="0">
                <a:solidFill>
                  <a:schemeClr val="bg1"/>
                </a:solidFill>
              </a:rPr>
              <a:t>   DATO’ IR. ABDUL HAK BIN MD. AMIN</a:t>
            </a:r>
          </a:p>
          <a:p>
            <a:endParaRPr lang="en-US" sz="1300" b="1" i="1" dirty="0">
              <a:solidFill>
                <a:schemeClr val="bg1"/>
              </a:solidFill>
            </a:endParaRPr>
          </a:p>
          <a:p>
            <a:r>
              <a:rPr lang="en-US" sz="1300" b="1" i="1" dirty="0">
                <a:solidFill>
                  <a:schemeClr val="bg1"/>
                </a:solidFill>
              </a:rPr>
              <a:t>  </a:t>
            </a:r>
            <a:r>
              <a:rPr lang="en-US" sz="1300" b="1" i="1" u="sng" dirty="0">
                <a:solidFill>
                  <a:schemeClr val="bg1"/>
                </a:solidFill>
              </a:rPr>
              <a:t>Address</a:t>
            </a:r>
          </a:p>
          <a:p>
            <a:r>
              <a:rPr lang="en-US" sz="1300" b="1" i="1" dirty="0">
                <a:solidFill>
                  <a:schemeClr val="bg1"/>
                </a:solidFill>
              </a:rPr>
              <a:t>  Setiawangsa Business Suites</a:t>
            </a:r>
            <a:br>
              <a:rPr lang="en-US" sz="1300" b="1" i="1" dirty="0">
                <a:solidFill>
                  <a:schemeClr val="bg1"/>
                </a:solidFill>
              </a:rPr>
            </a:br>
            <a:r>
              <a:rPr lang="en-US" sz="1300" b="1" i="1" dirty="0">
                <a:solidFill>
                  <a:schemeClr val="bg1"/>
                </a:solidFill>
              </a:rPr>
              <a:t>  Unit C-3A-3A, No.2 Jalan Setiawangsa 11,</a:t>
            </a:r>
            <a:br>
              <a:rPr lang="en-US" sz="1300" b="1" i="1" dirty="0">
                <a:solidFill>
                  <a:schemeClr val="bg1"/>
                </a:solidFill>
              </a:rPr>
            </a:br>
            <a:r>
              <a:rPr lang="en-US" sz="1300" b="1" i="1" dirty="0">
                <a:solidFill>
                  <a:schemeClr val="bg1"/>
                </a:solidFill>
              </a:rPr>
              <a:t>  Taman Setiawangsa, 54200 Kuala Lumpur,</a:t>
            </a:r>
            <a:br>
              <a:rPr lang="en-US" sz="1300" b="1" i="1" dirty="0">
                <a:solidFill>
                  <a:schemeClr val="bg1"/>
                </a:solidFill>
              </a:rPr>
            </a:br>
            <a:r>
              <a:rPr lang="en-US" sz="1300" b="1" i="1" dirty="0">
                <a:solidFill>
                  <a:schemeClr val="bg1"/>
                </a:solidFill>
              </a:rPr>
              <a:t>  Malaysia.</a:t>
            </a:r>
          </a:p>
          <a:p>
            <a:endParaRPr lang="en-US" sz="1300" b="1" i="1" dirty="0">
              <a:solidFill>
                <a:schemeClr val="bg1"/>
              </a:solidFill>
            </a:endParaRPr>
          </a:p>
          <a:p>
            <a:r>
              <a:rPr lang="en-US" sz="1300" b="1" i="1" dirty="0">
                <a:solidFill>
                  <a:schemeClr val="bg1"/>
                </a:solidFill>
              </a:rPr>
              <a:t>  </a:t>
            </a:r>
            <a:r>
              <a:rPr lang="en-US" sz="1300" b="1" i="1" u="sng" dirty="0">
                <a:solidFill>
                  <a:schemeClr val="bg1"/>
                </a:solidFill>
              </a:rPr>
              <a:t>Contact </a:t>
            </a:r>
          </a:p>
          <a:p>
            <a:r>
              <a:rPr lang="en-US" sz="1300" b="1" i="1" dirty="0">
                <a:solidFill>
                  <a:schemeClr val="bg1"/>
                </a:solidFill>
              </a:rPr>
              <a:t>  Tel      : 03 4252 5422 </a:t>
            </a:r>
          </a:p>
          <a:p>
            <a:r>
              <a:rPr lang="en-US" sz="1300" b="1" i="1" dirty="0">
                <a:solidFill>
                  <a:schemeClr val="bg1"/>
                </a:solidFill>
              </a:rPr>
              <a:t>  Fax     : 03 4252 2163 / 03 4251 2985  	 </a:t>
            </a:r>
          </a:p>
          <a:p>
            <a:r>
              <a:rPr lang="en-US" sz="1300" b="1" i="1" dirty="0">
                <a:solidFill>
                  <a:schemeClr val="bg1"/>
                </a:solidFill>
              </a:rPr>
              <a:t>  Email : </a:t>
            </a:r>
            <a:r>
              <a:rPr lang="en-US" sz="1300" b="1" i="1" dirty="0">
                <a:solidFill>
                  <a:schemeClr val="bg1"/>
                </a:solidFill>
                <a:hlinkClick r:id="rId3">
                  <a:extLst>
                    <a:ext uri="{A12FA001-AC4F-418D-AE19-62706E023703}">
                      <ahyp:hlinkClr xmlns:ahyp="http://schemas.microsoft.com/office/drawing/2018/hyperlinkcolor" val="tx"/>
                    </a:ext>
                  </a:extLst>
                </a:hlinkClick>
              </a:rPr>
              <a:t>eat@eatechnique.com.my</a:t>
            </a:r>
            <a:endParaRPr lang="en-US" sz="1300" b="1" i="1" dirty="0">
              <a:solidFill>
                <a:schemeClr val="bg1"/>
              </a:solidFill>
            </a:endParaRPr>
          </a:p>
          <a:p>
            <a:endParaRPr lang="en-US" sz="1300" b="1" i="1" dirty="0">
              <a:solidFill>
                <a:schemeClr val="bg1"/>
              </a:solidFill>
            </a:endParaRPr>
          </a:p>
          <a:p>
            <a:endParaRPr lang="en-US" sz="1300" b="1" i="1" dirty="0">
              <a:solidFill>
                <a:schemeClr val="bg1"/>
              </a:solidFill>
            </a:endParaRPr>
          </a:p>
          <a:p>
            <a:endParaRPr lang="en-US" sz="1300" b="1" i="1" dirty="0">
              <a:solidFill>
                <a:schemeClr val="bg1"/>
              </a:solidFill>
            </a:endParaRPr>
          </a:p>
          <a:p>
            <a:endParaRPr lang="en-US" sz="1300" b="1" i="1" dirty="0">
              <a:solidFill>
                <a:schemeClr val="bg1"/>
              </a:solidFill>
            </a:endParaRPr>
          </a:p>
        </p:txBody>
      </p:sp>
      <p:sp>
        <p:nvSpPr>
          <p:cNvPr id="8" name="Footer Placeholder 3">
            <a:extLst>
              <a:ext uri="{FF2B5EF4-FFF2-40B4-BE49-F238E27FC236}">
                <a16:creationId xmlns:a16="http://schemas.microsoft.com/office/drawing/2014/main" id="{9E84FD3E-74E2-45FD-A97B-61A6CA1FE200}"/>
              </a:ext>
            </a:extLst>
          </p:cNvPr>
          <p:cNvSpPr>
            <a:spLocks noGrp="1"/>
          </p:cNvSpPr>
          <p:nvPr>
            <p:ph type="ftr" sz="quarter" idx="11"/>
          </p:nvPr>
        </p:nvSpPr>
        <p:spPr>
          <a:xfrm>
            <a:off x="2819400" y="6645275"/>
            <a:ext cx="2895600" cy="212725"/>
          </a:xfrm>
        </p:spPr>
        <p:txBody>
          <a:bodyPr/>
          <a:lstStyle/>
          <a:p>
            <a:r>
              <a:rPr lang="en-US" dirty="0"/>
              <a:t>Internal Use Only – July 2019</a:t>
            </a:r>
          </a:p>
        </p:txBody>
      </p:sp>
    </p:spTree>
    <p:extLst>
      <p:ext uri="{BB962C8B-B14F-4D97-AF65-F5344CB8AC3E}">
        <p14:creationId xmlns:p14="http://schemas.microsoft.com/office/powerpoint/2010/main" val="2571663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454"/>
            <a:ext cx="8229600" cy="646331"/>
          </a:xfrm>
        </p:spPr>
        <p:txBody>
          <a:bodyPr/>
          <a:lstStyle/>
          <a:p>
            <a:pPr algn="l"/>
            <a:r>
              <a:rPr lang="en-US" dirty="0">
                <a:solidFill>
                  <a:schemeClr val="tx1">
                    <a:lumMod val="85000"/>
                    <a:lumOff val="15000"/>
                  </a:schemeClr>
                </a:solidFill>
              </a:rPr>
              <a:t>Corporate Overview</a:t>
            </a:r>
            <a:endParaRPr lang="en-MY" dirty="0">
              <a:solidFill>
                <a:schemeClr val="tx1">
                  <a:lumMod val="85000"/>
                  <a:lumOff val="15000"/>
                </a:schemeClr>
              </a:solidFill>
            </a:endParaRPr>
          </a:p>
        </p:txBody>
      </p:sp>
      <p:sp>
        <p:nvSpPr>
          <p:cNvPr id="5" name="Slide Number Placeholder 4"/>
          <p:cNvSpPr>
            <a:spLocks noGrp="1"/>
          </p:cNvSpPr>
          <p:nvPr>
            <p:ph type="sldNum" sz="quarter" idx="12"/>
          </p:nvPr>
        </p:nvSpPr>
        <p:spPr/>
        <p:txBody>
          <a:bodyPr/>
          <a:lstStyle/>
          <a:p>
            <a:fld id="{123EFB21-49EC-435D-BD03-D3155ED2D47F}" type="slidenum">
              <a:rPr lang="en-US" smtClean="0"/>
              <a:pPr/>
              <a:t>2</a:t>
            </a:fld>
            <a:endParaRPr lang="en-US"/>
          </a:p>
        </p:txBody>
      </p:sp>
      <p:sp>
        <p:nvSpPr>
          <p:cNvPr id="4" name="Footer Placeholder 3">
            <a:extLst>
              <a:ext uri="{FF2B5EF4-FFF2-40B4-BE49-F238E27FC236}">
                <a16:creationId xmlns:a16="http://schemas.microsoft.com/office/drawing/2014/main" id="{6105B678-9B3A-421B-82E6-49E77A7E195F}"/>
              </a:ext>
            </a:extLst>
          </p:cNvPr>
          <p:cNvSpPr>
            <a:spLocks noGrp="1"/>
          </p:cNvSpPr>
          <p:nvPr>
            <p:ph type="ftr" sz="quarter" idx="11"/>
          </p:nvPr>
        </p:nvSpPr>
        <p:spPr>
          <a:xfrm>
            <a:off x="2819400" y="6645275"/>
            <a:ext cx="2895600" cy="212725"/>
          </a:xfrm>
        </p:spPr>
        <p:txBody>
          <a:bodyPr/>
          <a:lstStyle/>
          <a:p>
            <a:r>
              <a:rPr lang="en-US" dirty="0"/>
              <a:t>Internal Use Only – July 2019</a:t>
            </a:r>
          </a:p>
        </p:txBody>
      </p:sp>
      <p:graphicFrame>
        <p:nvGraphicFramePr>
          <p:cNvPr id="8" name="Diagram 7">
            <a:extLst>
              <a:ext uri="{FF2B5EF4-FFF2-40B4-BE49-F238E27FC236}">
                <a16:creationId xmlns:a16="http://schemas.microsoft.com/office/drawing/2014/main" id="{7BE1DD71-4649-4351-9D59-4C86486CE276}"/>
              </a:ext>
            </a:extLst>
          </p:cNvPr>
          <p:cNvGraphicFramePr/>
          <p:nvPr>
            <p:extLst>
              <p:ext uri="{D42A27DB-BD31-4B8C-83A1-F6EECF244321}">
                <p14:modId xmlns:p14="http://schemas.microsoft.com/office/powerpoint/2010/main" val="784163923"/>
              </p:ext>
            </p:extLst>
          </p:nvPr>
        </p:nvGraphicFramePr>
        <p:xfrm>
          <a:off x="419669" y="1752599"/>
          <a:ext cx="3466531" cy="4784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Group 10">
            <a:extLst>
              <a:ext uri="{FF2B5EF4-FFF2-40B4-BE49-F238E27FC236}">
                <a16:creationId xmlns:a16="http://schemas.microsoft.com/office/drawing/2014/main" id="{C7563EC6-A5D4-49E2-875F-475F121647B9}"/>
              </a:ext>
            </a:extLst>
          </p:cNvPr>
          <p:cNvGrpSpPr/>
          <p:nvPr/>
        </p:nvGrpSpPr>
        <p:grpSpPr>
          <a:xfrm>
            <a:off x="4343400" y="4052729"/>
            <a:ext cx="4413913" cy="2413000"/>
            <a:chOff x="4664528" y="1809979"/>
            <a:chExt cx="6803572" cy="3832223"/>
          </a:xfrm>
        </p:grpSpPr>
        <p:graphicFrame>
          <p:nvGraphicFramePr>
            <p:cNvPr id="12" name="Chart 11">
              <a:extLst>
                <a:ext uri="{FF2B5EF4-FFF2-40B4-BE49-F238E27FC236}">
                  <a16:creationId xmlns:a16="http://schemas.microsoft.com/office/drawing/2014/main" id="{BECF52F4-556A-4688-ACBC-8A20E57F6C63}"/>
                </a:ext>
              </a:extLst>
            </p:cNvPr>
            <p:cNvGraphicFramePr>
              <a:graphicFrameLocks/>
            </p:cNvGraphicFramePr>
            <p:nvPr>
              <p:extLst>
                <p:ext uri="{D42A27DB-BD31-4B8C-83A1-F6EECF244321}">
                  <p14:modId xmlns:p14="http://schemas.microsoft.com/office/powerpoint/2010/main" val="2924228110"/>
                </p:ext>
              </p:extLst>
            </p:nvPr>
          </p:nvGraphicFramePr>
          <p:xfrm>
            <a:off x="4664528" y="1809979"/>
            <a:ext cx="6803572" cy="3616779"/>
          </p:xfrm>
          <a:graphic>
            <a:graphicData uri="http://schemas.openxmlformats.org/drawingml/2006/chart">
              <c:chart xmlns:c="http://schemas.openxmlformats.org/drawingml/2006/chart" xmlns:r="http://schemas.openxmlformats.org/officeDocument/2006/relationships" r:id="rId7"/>
            </a:graphicData>
          </a:graphic>
        </p:graphicFrame>
        <p:sp>
          <p:nvSpPr>
            <p:cNvPr id="13" name="TextBox 12">
              <a:extLst>
                <a:ext uri="{FF2B5EF4-FFF2-40B4-BE49-F238E27FC236}">
                  <a16:creationId xmlns:a16="http://schemas.microsoft.com/office/drawing/2014/main" id="{E08E6A58-CB0B-4289-BA8F-6EA2D37FD3B9}"/>
                </a:ext>
              </a:extLst>
            </p:cNvPr>
            <p:cNvSpPr txBox="1"/>
            <p:nvPr/>
          </p:nvSpPr>
          <p:spPr>
            <a:xfrm>
              <a:off x="5486399" y="5426758"/>
              <a:ext cx="389850" cy="215444"/>
            </a:xfrm>
            <a:prstGeom prst="rect">
              <a:avLst/>
            </a:prstGeom>
            <a:noFill/>
          </p:spPr>
          <p:txBody>
            <a:bodyPr wrap="none" rtlCol="0">
              <a:spAutoFit/>
            </a:bodyPr>
            <a:lstStyle/>
            <a:p>
              <a:r>
                <a:rPr lang="en-US" sz="800" dirty="0"/>
                <a:t>2016</a:t>
              </a:r>
              <a:endParaRPr lang="en-MY" sz="800" dirty="0"/>
            </a:p>
          </p:txBody>
        </p:sp>
        <p:sp>
          <p:nvSpPr>
            <p:cNvPr id="14" name="TextBox 13">
              <a:extLst>
                <a:ext uri="{FF2B5EF4-FFF2-40B4-BE49-F238E27FC236}">
                  <a16:creationId xmlns:a16="http://schemas.microsoft.com/office/drawing/2014/main" id="{266BD9FF-A924-4239-A3EB-D7084DDE48CD}"/>
                </a:ext>
              </a:extLst>
            </p:cNvPr>
            <p:cNvSpPr txBox="1"/>
            <p:nvPr/>
          </p:nvSpPr>
          <p:spPr>
            <a:xfrm>
              <a:off x="6718365" y="5416671"/>
              <a:ext cx="389850" cy="215444"/>
            </a:xfrm>
            <a:prstGeom prst="rect">
              <a:avLst/>
            </a:prstGeom>
            <a:noFill/>
          </p:spPr>
          <p:txBody>
            <a:bodyPr wrap="none" rtlCol="0">
              <a:spAutoFit/>
            </a:bodyPr>
            <a:lstStyle/>
            <a:p>
              <a:r>
                <a:rPr lang="en-US" sz="800" dirty="0"/>
                <a:t>2017</a:t>
              </a:r>
              <a:endParaRPr lang="en-MY" sz="800" dirty="0"/>
            </a:p>
          </p:txBody>
        </p:sp>
        <p:sp>
          <p:nvSpPr>
            <p:cNvPr id="15" name="TextBox 14">
              <a:extLst>
                <a:ext uri="{FF2B5EF4-FFF2-40B4-BE49-F238E27FC236}">
                  <a16:creationId xmlns:a16="http://schemas.microsoft.com/office/drawing/2014/main" id="{F274D779-B756-4583-B52A-8CA344760996}"/>
                </a:ext>
              </a:extLst>
            </p:cNvPr>
            <p:cNvSpPr txBox="1"/>
            <p:nvPr/>
          </p:nvSpPr>
          <p:spPr>
            <a:xfrm>
              <a:off x="7950332" y="5416671"/>
              <a:ext cx="389850" cy="215444"/>
            </a:xfrm>
            <a:prstGeom prst="rect">
              <a:avLst/>
            </a:prstGeom>
            <a:noFill/>
          </p:spPr>
          <p:txBody>
            <a:bodyPr wrap="none" rtlCol="0">
              <a:spAutoFit/>
            </a:bodyPr>
            <a:lstStyle/>
            <a:p>
              <a:r>
                <a:rPr lang="en-US" sz="800" dirty="0"/>
                <a:t>2018</a:t>
              </a:r>
              <a:endParaRPr lang="en-MY" sz="800" dirty="0"/>
            </a:p>
          </p:txBody>
        </p:sp>
        <p:sp>
          <p:nvSpPr>
            <p:cNvPr id="16" name="TextBox 15">
              <a:extLst>
                <a:ext uri="{FF2B5EF4-FFF2-40B4-BE49-F238E27FC236}">
                  <a16:creationId xmlns:a16="http://schemas.microsoft.com/office/drawing/2014/main" id="{CB1CDFE8-B26B-4030-866E-C99ADD40FBA0}"/>
                </a:ext>
              </a:extLst>
            </p:cNvPr>
            <p:cNvSpPr txBox="1"/>
            <p:nvPr/>
          </p:nvSpPr>
          <p:spPr>
            <a:xfrm>
              <a:off x="9182299" y="5416671"/>
              <a:ext cx="389850" cy="215444"/>
            </a:xfrm>
            <a:prstGeom prst="rect">
              <a:avLst/>
            </a:prstGeom>
            <a:noFill/>
          </p:spPr>
          <p:txBody>
            <a:bodyPr wrap="none" rtlCol="0">
              <a:spAutoFit/>
            </a:bodyPr>
            <a:lstStyle/>
            <a:p>
              <a:r>
                <a:rPr lang="en-US" sz="800" dirty="0"/>
                <a:t>2019</a:t>
              </a:r>
              <a:endParaRPr lang="en-MY" sz="800" dirty="0"/>
            </a:p>
          </p:txBody>
        </p:sp>
        <p:sp>
          <p:nvSpPr>
            <p:cNvPr id="17" name="TextBox 16">
              <a:extLst>
                <a:ext uri="{FF2B5EF4-FFF2-40B4-BE49-F238E27FC236}">
                  <a16:creationId xmlns:a16="http://schemas.microsoft.com/office/drawing/2014/main" id="{D29B544A-4374-4E88-85C8-AAACC05138D4}"/>
                </a:ext>
              </a:extLst>
            </p:cNvPr>
            <p:cNvSpPr txBox="1"/>
            <p:nvPr/>
          </p:nvSpPr>
          <p:spPr>
            <a:xfrm>
              <a:off x="10414266" y="5426758"/>
              <a:ext cx="389850" cy="215444"/>
            </a:xfrm>
            <a:prstGeom prst="rect">
              <a:avLst/>
            </a:prstGeom>
            <a:noFill/>
          </p:spPr>
          <p:txBody>
            <a:bodyPr wrap="none" rtlCol="0">
              <a:spAutoFit/>
            </a:bodyPr>
            <a:lstStyle/>
            <a:p>
              <a:r>
                <a:rPr lang="en-US" sz="800" dirty="0"/>
                <a:t>2020</a:t>
              </a:r>
              <a:endParaRPr lang="en-MY" sz="800" dirty="0"/>
            </a:p>
          </p:txBody>
        </p:sp>
      </p:grpSp>
      <p:graphicFrame>
        <p:nvGraphicFramePr>
          <p:cNvPr id="20" name="Table 19">
            <a:extLst>
              <a:ext uri="{FF2B5EF4-FFF2-40B4-BE49-F238E27FC236}">
                <a16:creationId xmlns:a16="http://schemas.microsoft.com/office/drawing/2014/main" id="{3009FCF6-9B84-44C5-9739-516286F91114}"/>
              </a:ext>
            </a:extLst>
          </p:cNvPr>
          <p:cNvGraphicFramePr>
            <a:graphicFrameLocks noGrp="1"/>
          </p:cNvGraphicFramePr>
          <p:nvPr>
            <p:extLst>
              <p:ext uri="{D42A27DB-BD31-4B8C-83A1-F6EECF244321}">
                <p14:modId xmlns:p14="http://schemas.microsoft.com/office/powerpoint/2010/main" val="471226483"/>
              </p:ext>
            </p:extLst>
          </p:nvPr>
        </p:nvGraphicFramePr>
        <p:xfrm>
          <a:off x="4343400" y="1454260"/>
          <a:ext cx="4413912" cy="2490182"/>
        </p:xfrm>
        <a:graphic>
          <a:graphicData uri="http://schemas.openxmlformats.org/drawingml/2006/table">
            <a:tbl>
              <a:tblPr firstRow="1" bandRow="1">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effectLst/>
              </a:tblPr>
              <a:tblGrid>
                <a:gridCol w="3476912">
                  <a:extLst>
                    <a:ext uri="{9D8B030D-6E8A-4147-A177-3AD203B41FA5}">
                      <a16:colId xmlns:a16="http://schemas.microsoft.com/office/drawing/2014/main" val="20000"/>
                    </a:ext>
                  </a:extLst>
                </a:gridCol>
                <a:gridCol w="937000">
                  <a:extLst>
                    <a:ext uri="{9D8B030D-6E8A-4147-A177-3AD203B41FA5}">
                      <a16:colId xmlns:a16="http://schemas.microsoft.com/office/drawing/2014/main" val="20001"/>
                    </a:ext>
                  </a:extLst>
                </a:gridCol>
              </a:tblGrid>
              <a:tr h="54900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800" b="1" dirty="0"/>
                        <a:t>Share Statistics</a:t>
                      </a:r>
                      <a:endParaRPr lang="en-US" sz="1800" b="1" dirty="0">
                        <a:latin typeface="Arial"/>
                        <a:cs typeface="Arial"/>
                      </a:endParaRPr>
                    </a:p>
                  </a:txBody>
                  <a:tcPr anchor="ctr">
                    <a:lnL w="6350" cap="flat" cmpd="sng" algn="ctr">
                      <a:solidFill>
                        <a:srgbClr val="4472C4"/>
                      </a:solidFill>
                      <a:prstDash val="solid"/>
                      <a:miter lim="800000"/>
                    </a:lnL>
                    <a:lnR>
                      <a:noFill/>
                    </a:lnR>
                    <a:lnT w="6350" cap="flat" cmpd="sng" algn="ctr">
                      <a:solidFill>
                        <a:srgbClr val="4472C4"/>
                      </a:solidFill>
                      <a:prstDash val="solid"/>
                      <a:miter lim="800000"/>
                    </a:lnT>
                    <a:lnB w="12700" cap="flat" cmpd="sng" algn="ctr">
                      <a:solidFill>
                        <a:sysClr val="window" lastClr="FFFFFF"/>
                      </a:solidFill>
                      <a:prstDash val="solid"/>
                      <a:miter lim="800000"/>
                    </a:lnB>
                    <a:lnTlToBr w="12700" cmpd="sng">
                      <a:noFill/>
                      <a:prstDash val="solid"/>
                    </a:lnTlToBr>
                    <a:lnBlToTr w="12700" cmpd="sng">
                      <a:noFill/>
                      <a:prstDash val="solid"/>
                    </a:lnBlToTr>
                    <a:solidFill>
                      <a:schemeClr val="tx1">
                        <a:lumMod val="95000"/>
                        <a:lumOff val="5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endParaRPr lang="en-US" sz="2400" b="1" dirty="0">
                        <a:latin typeface="Arial"/>
                        <a:cs typeface="Arial"/>
                      </a:endParaRPr>
                    </a:p>
                  </a:txBody>
                  <a:tcPr anchor="ctr">
                    <a:lnL>
                      <a:noFill/>
                    </a:lnL>
                    <a:lnR w="6350" cap="flat" cmpd="sng" algn="ctr">
                      <a:solidFill>
                        <a:srgbClr val="4472C4"/>
                      </a:solidFill>
                      <a:prstDash val="solid"/>
                      <a:miter lim="800000"/>
                    </a:lnR>
                    <a:lnT w="6350" cap="flat" cmpd="sng" algn="ctr">
                      <a:solidFill>
                        <a:srgbClr val="4472C4"/>
                      </a:solidFill>
                      <a:prstDash val="solid"/>
                      <a:miter lim="800000"/>
                    </a:lnT>
                    <a:lnB w="12700" cap="flat" cmpd="sng" algn="ctr">
                      <a:solidFill>
                        <a:sysClr val="window" lastClr="FFFFFF"/>
                      </a:solidFill>
                      <a:prstDash val="solid"/>
                      <a:miter lim="800000"/>
                    </a:lnB>
                    <a:lnTlToBr w="12700" cmpd="sng">
                      <a:noFill/>
                      <a:prstDash val="solid"/>
                    </a:lnTlToBr>
                    <a:lnBlToTr w="12700" cmpd="sng">
                      <a:noFill/>
                      <a:prstDash val="solid"/>
                    </a:lnBlToTr>
                    <a:solidFill>
                      <a:schemeClr val="tx1">
                        <a:lumMod val="95000"/>
                        <a:lumOff val="5000"/>
                      </a:schemeClr>
                    </a:solidFill>
                  </a:tcPr>
                </a:tc>
                <a:extLst>
                  <a:ext uri="{0D108BD9-81ED-4DB2-BD59-A6C34878D82A}">
                    <a16:rowId xmlns:a16="http://schemas.microsoft.com/office/drawing/2014/main" val="10000"/>
                  </a:ext>
                </a:extLst>
              </a:tr>
              <a:tr h="38823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b="1" dirty="0">
                          <a:solidFill>
                            <a:schemeClr val="tx1"/>
                          </a:solidFill>
                          <a:latin typeface="+mn-lt"/>
                        </a:rPr>
                        <a:t>Market Capitalization (RM million)</a:t>
                      </a:r>
                      <a:endParaRPr lang="en-US" sz="1600" b="1" dirty="0">
                        <a:solidFill>
                          <a:schemeClr val="tx1"/>
                        </a:solidFill>
                        <a:latin typeface="+mn-lt"/>
                        <a:cs typeface="Arial"/>
                      </a:endParaRPr>
                    </a:p>
                  </a:txBody>
                  <a:tcPr anchor="ctr">
                    <a:lnL w="6350" cap="flat" cmpd="sng" algn="ctr">
                      <a:solidFill>
                        <a:srgbClr val="4472C4"/>
                      </a:solidFill>
                      <a:prstDash val="solid"/>
                      <a:miter lim="800000"/>
                    </a:lnL>
                    <a:lnR w="6350" cap="flat" cmpd="sng" algn="ctr">
                      <a:solidFill>
                        <a:srgbClr val="4472C4"/>
                      </a:solidFill>
                      <a:prstDash val="solid"/>
                      <a:miter lim="800000"/>
                    </a:lnR>
                    <a:lnT w="12700" cap="flat" cmpd="sng" algn="ctr">
                      <a:solidFill>
                        <a:sysClr val="window" lastClr="FFFFFF"/>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b="1">
                          <a:solidFill>
                            <a:schemeClr val="tx1"/>
                          </a:solidFill>
                          <a:latin typeface="+mn-lt"/>
                          <a:cs typeface="Arial"/>
                        </a:rPr>
                        <a:t>190.98</a:t>
                      </a:r>
                      <a:endParaRPr lang="en-US" sz="1600" b="1" dirty="0">
                        <a:solidFill>
                          <a:schemeClr val="tx1"/>
                        </a:solidFill>
                        <a:latin typeface="+mn-lt"/>
                        <a:cs typeface="Arial"/>
                      </a:endParaRPr>
                    </a:p>
                  </a:txBody>
                  <a:tcPr anchor="ctr">
                    <a:lnL w="6350" cap="flat" cmpd="sng" algn="ctr">
                      <a:solidFill>
                        <a:srgbClr val="4472C4"/>
                      </a:solidFill>
                      <a:prstDash val="solid"/>
                      <a:miter lim="800000"/>
                    </a:lnL>
                    <a:lnR w="6350" cap="flat" cmpd="sng" algn="ctr">
                      <a:solidFill>
                        <a:srgbClr val="4472C4"/>
                      </a:solidFill>
                      <a:prstDash val="solid"/>
                      <a:miter lim="800000"/>
                    </a:lnR>
                    <a:lnT w="12700" cap="flat" cmpd="sng" algn="ctr">
                      <a:solidFill>
                        <a:sysClr val="window" lastClr="FFFFFF"/>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38823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b="1" dirty="0">
                          <a:solidFill>
                            <a:schemeClr val="tx1"/>
                          </a:solidFill>
                          <a:latin typeface="+mn-lt"/>
                        </a:rPr>
                        <a:t>Share Price (RM) @ 14 July 2020</a:t>
                      </a:r>
                      <a:endParaRPr lang="en-US" sz="1600" b="1" dirty="0">
                        <a:solidFill>
                          <a:schemeClr val="tx1"/>
                        </a:solidFill>
                        <a:latin typeface="+mn-lt"/>
                        <a:cs typeface="Arial"/>
                      </a:endParaRPr>
                    </a:p>
                  </a:txBody>
                  <a:tcPr anchor="ctr">
                    <a:lnL w="6350" cap="flat" cmpd="sng" algn="ctr">
                      <a:solidFill>
                        <a:srgbClr val="4472C4"/>
                      </a:solidFill>
                      <a:prstDash val="solid"/>
                      <a:miter lim="800000"/>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solidFill>
                      <a:schemeClr val="bg2">
                        <a:lumMod val="5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b="1" dirty="0">
                          <a:solidFill>
                            <a:schemeClr val="tx1"/>
                          </a:solidFill>
                          <a:latin typeface="+mn-lt"/>
                        </a:rPr>
                        <a:t>0.36</a:t>
                      </a:r>
                      <a:endParaRPr lang="en-US" sz="1600" b="1" dirty="0">
                        <a:solidFill>
                          <a:schemeClr val="tx1"/>
                        </a:solidFill>
                        <a:latin typeface="+mn-lt"/>
                        <a:cs typeface="Arial"/>
                      </a:endParaRPr>
                    </a:p>
                  </a:txBody>
                  <a:tcPr anchor="ctr">
                    <a:lnL w="6350" cap="flat" cmpd="sng" algn="ctr">
                      <a:solidFill>
                        <a:srgbClr val="4472C4"/>
                      </a:solidFill>
                      <a:prstDash val="solid"/>
                      <a:miter lim="800000"/>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0002"/>
                  </a:ext>
                </a:extLst>
              </a:tr>
              <a:tr h="38823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b="1" dirty="0">
                          <a:solidFill>
                            <a:schemeClr val="tx1"/>
                          </a:solidFill>
                          <a:latin typeface="+mn-lt"/>
                          <a:cs typeface="Arial"/>
                        </a:rPr>
                        <a:t>Shares Outstanding (million)</a:t>
                      </a:r>
                    </a:p>
                  </a:txBody>
                  <a:tcPr anchor="ctr">
                    <a:lnL w="6350" cap="flat" cmpd="sng" algn="ctr">
                      <a:solidFill>
                        <a:srgbClr val="4472C4"/>
                      </a:solidFill>
                      <a:prstDash val="solid"/>
                      <a:miter lim="800000"/>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b="1" dirty="0">
                          <a:solidFill>
                            <a:schemeClr val="tx1"/>
                          </a:solidFill>
                          <a:latin typeface="+mn-lt"/>
                          <a:cs typeface="Arial"/>
                        </a:rPr>
                        <a:t>530.5</a:t>
                      </a:r>
                    </a:p>
                  </a:txBody>
                  <a:tcPr anchor="ctr">
                    <a:lnL w="6350" cap="flat" cmpd="sng" algn="ctr">
                      <a:solidFill>
                        <a:srgbClr val="4472C4"/>
                      </a:solidFill>
                      <a:prstDash val="solid"/>
                      <a:miter lim="800000"/>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38823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b="1" dirty="0">
                          <a:solidFill>
                            <a:schemeClr val="tx1"/>
                          </a:solidFill>
                          <a:latin typeface="+mn-lt"/>
                        </a:rPr>
                        <a:t>52 Week High (RM)</a:t>
                      </a:r>
                      <a:endParaRPr lang="en-US" sz="1600" b="1" dirty="0">
                        <a:solidFill>
                          <a:schemeClr val="tx1"/>
                        </a:solidFill>
                        <a:latin typeface="+mn-lt"/>
                        <a:cs typeface="Arial"/>
                      </a:endParaRPr>
                    </a:p>
                  </a:txBody>
                  <a:tcPr anchor="ctr">
                    <a:lnL w="6350" cap="flat" cmpd="sng" algn="ctr">
                      <a:solidFill>
                        <a:srgbClr val="4472C4"/>
                      </a:solidFill>
                      <a:prstDash val="solid"/>
                      <a:miter lim="800000"/>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solidFill>
                      <a:schemeClr val="bg2">
                        <a:lumMod val="5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b="1" dirty="0">
                          <a:solidFill>
                            <a:schemeClr val="tx1"/>
                          </a:solidFill>
                          <a:latin typeface="+mn-lt"/>
                        </a:rPr>
                        <a:t>0.48</a:t>
                      </a:r>
                      <a:endParaRPr lang="en-US" sz="1600" b="1" dirty="0">
                        <a:solidFill>
                          <a:schemeClr val="tx1"/>
                        </a:solidFill>
                        <a:latin typeface="+mn-lt"/>
                        <a:cs typeface="Arial"/>
                      </a:endParaRPr>
                    </a:p>
                  </a:txBody>
                  <a:tcPr anchor="ctr">
                    <a:lnL w="6350" cap="flat" cmpd="sng" algn="ctr">
                      <a:solidFill>
                        <a:srgbClr val="4472C4"/>
                      </a:solidFill>
                      <a:prstDash val="solid"/>
                      <a:miter lim="800000"/>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0006"/>
                  </a:ext>
                </a:extLst>
              </a:tr>
              <a:tr h="38823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b="1" dirty="0">
                          <a:solidFill>
                            <a:schemeClr val="tx1"/>
                          </a:solidFill>
                          <a:latin typeface="+mn-lt"/>
                          <a:cs typeface="Arial"/>
                        </a:rPr>
                        <a:t>52 Week Low (RM)</a:t>
                      </a:r>
                    </a:p>
                  </a:txBody>
                  <a:tcPr anchor="ctr">
                    <a:lnL w="6350" cap="flat" cmpd="sng" algn="ctr">
                      <a:solidFill>
                        <a:srgbClr val="4472C4"/>
                      </a:solidFill>
                      <a:prstDash val="solid"/>
                      <a:miter lim="800000"/>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b="1" dirty="0">
                          <a:solidFill>
                            <a:schemeClr val="tx1"/>
                          </a:solidFill>
                          <a:latin typeface="+mn-lt"/>
                          <a:cs typeface="Arial"/>
                        </a:rPr>
                        <a:t>0.20</a:t>
                      </a:r>
                    </a:p>
                  </a:txBody>
                  <a:tcPr anchor="ctr">
                    <a:lnL w="6350" cap="flat" cmpd="sng" algn="ctr">
                      <a:solidFill>
                        <a:srgbClr val="4472C4"/>
                      </a:solidFill>
                      <a:prstDash val="solid"/>
                      <a:miter lim="800000"/>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78125805"/>
                  </a:ext>
                </a:extLst>
              </a:tr>
            </a:tbl>
          </a:graphicData>
        </a:graphic>
      </p:graphicFrame>
    </p:spTree>
    <p:extLst>
      <p:ext uri="{BB962C8B-B14F-4D97-AF65-F5344CB8AC3E}">
        <p14:creationId xmlns:p14="http://schemas.microsoft.com/office/powerpoint/2010/main" val="41299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00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E92257-48D5-4349-8B8A-6AB3BA3A83C9}"/>
              </a:ext>
            </a:extLst>
          </p:cNvPr>
          <p:cNvSpPr>
            <a:spLocks noGrp="1"/>
          </p:cNvSpPr>
          <p:nvPr>
            <p:ph type="sldNum" sz="quarter" idx="12"/>
          </p:nvPr>
        </p:nvSpPr>
        <p:spPr/>
        <p:txBody>
          <a:bodyPr/>
          <a:lstStyle/>
          <a:p>
            <a:fld id="{123EFB21-49EC-435D-BD03-D3155ED2D47F}" type="slidenum">
              <a:rPr lang="en-US" smtClean="0"/>
              <a:pPr/>
              <a:t>3</a:t>
            </a:fld>
            <a:endParaRPr lang="en-US"/>
          </a:p>
        </p:txBody>
      </p:sp>
      <p:graphicFrame>
        <p:nvGraphicFramePr>
          <p:cNvPr id="6" name="Table 5">
            <a:extLst>
              <a:ext uri="{FF2B5EF4-FFF2-40B4-BE49-F238E27FC236}">
                <a16:creationId xmlns:a16="http://schemas.microsoft.com/office/drawing/2014/main" id="{35B8518D-1A2E-479B-9207-839B193EDED1}"/>
              </a:ext>
            </a:extLst>
          </p:cNvPr>
          <p:cNvGraphicFramePr>
            <a:graphicFrameLocks noGrp="1"/>
          </p:cNvGraphicFramePr>
          <p:nvPr>
            <p:extLst>
              <p:ext uri="{D42A27DB-BD31-4B8C-83A1-F6EECF244321}">
                <p14:modId xmlns:p14="http://schemas.microsoft.com/office/powerpoint/2010/main" val="3997381047"/>
              </p:ext>
            </p:extLst>
          </p:nvPr>
        </p:nvGraphicFramePr>
        <p:xfrm>
          <a:off x="381000" y="4210527"/>
          <a:ext cx="8382000" cy="2152813"/>
        </p:xfrm>
        <a:graphic>
          <a:graphicData uri="http://schemas.openxmlformats.org/drawingml/2006/table">
            <a:tbl>
              <a:tblPr firstRow="1" bandRow="1">
                <a:tableStyleId>{5C22544A-7EE6-4342-B048-85BDC9FD1C3A}</a:tableStyleId>
              </a:tblPr>
              <a:tblGrid>
                <a:gridCol w="655983">
                  <a:extLst>
                    <a:ext uri="{9D8B030D-6E8A-4147-A177-3AD203B41FA5}">
                      <a16:colId xmlns:a16="http://schemas.microsoft.com/office/drawing/2014/main" val="85188898"/>
                    </a:ext>
                  </a:extLst>
                </a:gridCol>
                <a:gridCol w="3146961">
                  <a:extLst>
                    <a:ext uri="{9D8B030D-6E8A-4147-A177-3AD203B41FA5}">
                      <a16:colId xmlns:a16="http://schemas.microsoft.com/office/drawing/2014/main" val="2689061920"/>
                    </a:ext>
                  </a:extLst>
                </a:gridCol>
                <a:gridCol w="4579056">
                  <a:extLst>
                    <a:ext uri="{9D8B030D-6E8A-4147-A177-3AD203B41FA5}">
                      <a16:colId xmlns:a16="http://schemas.microsoft.com/office/drawing/2014/main" val="397460142"/>
                    </a:ext>
                  </a:extLst>
                </a:gridCol>
              </a:tblGrid>
              <a:tr h="285273">
                <a:tc>
                  <a:txBody>
                    <a:bodyPr/>
                    <a:lstStyle/>
                    <a:p>
                      <a:pPr algn="ctr"/>
                      <a:r>
                        <a:rPr lang="en-MY" sz="1200" b="1" i="0" dirty="0">
                          <a:latin typeface="+mn-lt"/>
                          <a:cs typeface="Arial Hebrew"/>
                        </a:rPr>
                        <a:t>NO</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a:r>
                        <a:rPr lang="en-MY" sz="1200" b="1" i="0" dirty="0">
                          <a:latin typeface="+mn-lt"/>
                          <a:cs typeface="Arial Hebrew"/>
                        </a:rPr>
                        <a:t>OFFICE</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a:r>
                        <a:rPr lang="en-MY" sz="1200" b="1" i="0" dirty="0">
                          <a:latin typeface="+mn-lt"/>
                          <a:cs typeface="Arial Hebrew"/>
                        </a:rPr>
                        <a:t>LOCATION</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3402301411"/>
                  </a:ext>
                </a:extLst>
              </a:tr>
              <a:tr h="213501">
                <a:tc>
                  <a:txBody>
                    <a:bodyPr/>
                    <a:lstStyle/>
                    <a:p>
                      <a:pPr algn="ctr"/>
                      <a:r>
                        <a:rPr lang="en-MY" sz="1200" b="1" i="0" dirty="0">
                          <a:latin typeface="+mn-lt"/>
                          <a:cs typeface="Arial Hebrew"/>
                        </a:rPr>
                        <a:t>1</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en-MY" sz="1200" b="1" i="0" dirty="0">
                          <a:latin typeface="+mn-lt"/>
                          <a:cs typeface="Arial Hebrew"/>
                        </a:rPr>
                        <a:t>HEADQUARTERS</a:t>
                      </a:r>
                      <a:r>
                        <a:rPr lang="en-MY" sz="1200" b="1" i="0" baseline="0" dirty="0">
                          <a:latin typeface="+mn-lt"/>
                          <a:cs typeface="Arial Hebrew"/>
                        </a:rPr>
                        <a:t> </a:t>
                      </a:r>
                      <a:endParaRPr lang="en-MY" sz="1200" b="1" i="0" dirty="0">
                        <a:latin typeface="+mn-lt"/>
                        <a:cs typeface="Arial Hebrew"/>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en-MY" sz="1200" b="1" i="0" dirty="0">
                          <a:latin typeface="+mn-lt"/>
                          <a:cs typeface="Arial Hebrew"/>
                        </a:rPr>
                        <a:t>UNIT C-3A-3A, SETIAWANGSA BUSINESS SUITE, KUALA LUMPUR</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395995271"/>
                  </a:ext>
                </a:extLst>
              </a:tr>
              <a:tr h="248106">
                <a:tc>
                  <a:txBody>
                    <a:bodyPr/>
                    <a:lstStyle/>
                    <a:p>
                      <a:pPr algn="ctr"/>
                      <a:r>
                        <a:rPr lang="en-MY" sz="1200" b="1" i="0" dirty="0">
                          <a:latin typeface="+mn-lt"/>
                          <a:cs typeface="Arial Hebrew"/>
                        </a:rPr>
                        <a:t>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MY" sz="1200" b="1" i="0" dirty="0">
                          <a:latin typeface="+mn-lt"/>
                          <a:cs typeface="Arial Hebrew"/>
                        </a:rPr>
                        <a:t>PROJECT</a:t>
                      </a:r>
                      <a:r>
                        <a:rPr lang="en-MY" sz="1200" b="1" i="0" baseline="0" dirty="0">
                          <a:latin typeface="+mn-lt"/>
                          <a:cs typeface="Arial Hebrew"/>
                        </a:rPr>
                        <a:t> OFFICE</a:t>
                      </a:r>
                      <a:endParaRPr lang="en-MY" sz="1200" b="1" i="0" dirty="0">
                        <a:latin typeface="+mn-lt"/>
                        <a:cs typeface="Arial Hebrew"/>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MY" sz="1200" b="1" i="0" dirty="0">
                          <a:latin typeface="+mn-lt"/>
                          <a:cs typeface="Arial Hebrew"/>
                        </a:rPr>
                        <a:t>UNIT B-1-1, SETIAWANGSA BUSINESS SUITE, KUALA LUMPUR</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964626361"/>
                  </a:ext>
                </a:extLst>
              </a:tr>
              <a:tr h="260437">
                <a:tc>
                  <a:txBody>
                    <a:bodyPr/>
                    <a:lstStyle/>
                    <a:p>
                      <a:pPr algn="ctr"/>
                      <a:r>
                        <a:rPr lang="en-MY" sz="1200" b="1" i="0" dirty="0">
                          <a:latin typeface="+mn-lt"/>
                          <a:cs typeface="Arial Hebrew"/>
                        </a:rPr>
                        <a:t>3</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en-MY" sz="1200" b="1" i="0" dirty="0">
                          <a:latin typeface="+mn-lt"/>
                          <a:cs typeface="Arial Hebrew"/>
                        </a:rPr>
                        <a:t>SITE</a:t>
                      </a:r>
                      <a:r>
                        <a:rPr lang="en-MY" sz="1200" b="1" i="0" baseline="0" dirty="0">
                          <a:latin typeface="+mn-lt"/>
                          <a:cs typeface="Arial Hebrew"/>
                        </a:rPr>
                        <a:t> </a:t>
                      </a:r>
                      <a:r>
                        <a:rPr lang="en-MY" sz="1200" b="1" i="0" dirty="0">
                          <a:latin typeface="+mn-lt"/>
                          <a:cs typeface="Arial Hebrew"/>
                        </a:rPr>
                        <a:t>OFFICE</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en-MY" sz="1200" b="1" i="0" dirty="0">
                          <a:latin typeface="+mn-lt"/>
                          <a:cs typeface="Arial Hebrew"/>
                        </a:rPr>
                        <a:t>NORTHPORT, PELABUHAN</a:t>
                      </a:r>
                      <a:r>
                        <a:rPr lang="en-MY" sz="1200" b="1" i="0" baseline="0" dirty="0">
                          <a:latin typeface="+mn-lt"/>
                          <a:cs typeface="Arial Hebrew"/>
                        </a:rPr>
                        <a:t> KLANG</a:t>
                      </a:r>
                      <a:endParaRPr lang="en-MY" sz="1200" b="1" i="0" dirty="0">
                        <a:latin typeface="+mn-lt"/>
                        <a:cs typeface="Arial Hebrew"/>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938787173"/>
                  </a:ext>
                </a:extLst>
              </a:tr>
              <a:tr h="235774">
                <a:tc>
                  <a:txBody>
                    <a:bodyPr/>
                    <a:lstStyle/>
                    <a:p>
                      <a:pPr algn="ctr"/>
                      <a:r>
                        <a:rPr lang="en-MY" sz="1200" b="1" i="0" dirty="0">
                          <a:latin typeface="+mn-lt"/>
                          <a:cs typeface="Arial Hebrew"/>
                        </a:rPr>
                        <a:t>4</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MY" sz="1200" b="1" i="0" dirty="0">
                          <a:latin typeface="+mn-lt"/>
                          <a:cs typeface="Arial Hebrew"/>
                        </a:rPr>
                        <a:t>SITE OFFICE</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MY" sz="1200" b="1" i="0" dirty="0">
                          <a:latin typeface="+mn-lt"/>
                          <a:cs typeface="Arial Hebrew"/>
                        </a:rPr>
                        <a:t>KERTIH PORT, TERENGGANU</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28528063"/>
                  </a:ext>
                </a:extLst>
              </a:tr>
              <a:tr h="198485">
                <a:tc>
                  <a:txBody>
                    <a:bodyPr/>
                    <a:lstStyle/>
                    <a:p>
                      <a:pPr algn="ctr"/>
                      <a:r>
                        <a:rPr lang="en-MY" sz="1200" b="1" i="0" dirty="0">
                          <a:latin typeface="+mn-lt"/>
                          <a:cs typeface="Arial Hebrew"/>
                        </a:rPr>
                        <a:t>5</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MY" sz="1200" b="1" i="0" dirty="0">
                          <a:latin typeface="+mn-lt"/>
                          <a:cs typeface="Arial Hebrew"/>
                        </a:rPr>
                        <a:t>SITE OFFICE</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en-MY" sz="1200" b="1" i="0" dirty="0">
                          <a:latin typeface="+mn-lt"/>
                          <a:cs typeface="Arial Hebrew"/>
                        </a:rPr>
                        <a:t>BINTULU PORT, SARAWAK</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948366230"/>
                  </a:ext>
                </a:extLst>
              </a:tr>
              <a:tr h="215025">
                <a:tc>
                  <a:txBody>
                    <a:bodyPr/>
                    <a:lstStyle/>
                    <a:p>
                      <a:pPr algn="ctr"/>
                      <a:r>
                        <a:rPr lang="en-MY" sz="1200" b="1" i="0" dirty="0">
                          <a:latin typeface="+mn-lt"/>
                          <a:cs typeface="Arial Hebrew"/>
                        </a:rPr>
                        <a:t>6</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MY" sz="1200" b="1" i="0" dirty="0">
                          <a:latin typeface="+mn-lt"/>
                          <a:cs typeface="Arial Hebrew"/>
                        </a:rPr>
                        <a:t>SITE</a:t>
                      </a:r>
                      <a:r>
                        <a:rPr lang="en-MY" sz="1200" b="1" i="0" baseline="0" dirty="0">
                          <a:latin typeface="+mn-lt"/>
                          <a:cs typeface="Arial Hebrew"/>
                        </a:rPr>
                        <a:t> </a:t>
                      </a:r>
                      <a:r>
                        <a:rPr lang="en-MY" sz="1200" b="1" i="0" dirty="0">
                          <a:latin typeface="+mn-lt"/>
                          <a:cs typeface="Arial Hebrew"/>
                        </a:rPr>
                        <a:t>OFFICE</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MY" sz="1200" b="1" i="0" dirty="0">
                          <a:latin typeface="+mn-lt"/>
                          <a:cs typeface="Arial Hebrew"/>
                        </a:rPr>
                        <a:t>SG.</a:t>
                      </a:r>
                      <a:r>
                        <a:rPr lang="en-MY" sz="1200" b="1" i="0" baseline="0" dirty="0">
                          <a:latin typeface="+mn-lt"/>
                          <a:cs typeface="Arial Hebrew"/>
                        </a:rPr>
                        <a:t> UDANG PORT, MELAKA</a:t>
                      </a:r>
                      <a:endParaRPr lang="en-US" sz="1200" b="1" dirty="0">
                        <a:latin typeface="+mn-lt"/>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6"/>
                  </a:ext>
                </a:extLst>
              </a:tr>
              <a:tr h="248106">
                <a:tc>
                  <a:txBody>
                    <a:bodyPr/>
                    <a:lstStyle/>
                    <a:p>
                      <a:pPr algn="ctr"/>
                      <a:r>
                        <a:rPr lang="en-MY" sz="1200" b="1" i="0" dirty="0">
                          <a:latin typeface="+mn-lt"/>
                          <a:cs typeface="Arial Hebrew"/>
                        </a:rPr>
                        <a:t>7</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en-MY" sz="1200" b="1" i="0" dirty="0">
                          <a:latin typeface="+mn-lt"/>
                          <a:cs typeface="Arial Hebrew"/>
                        </a:rPr>
                        <a:t>JOHOR SHIPYARD &amp; ENGINEERING</a:t>
                      </a:r>
                      <a:r>
                        <a:rPr lang="en-MY" sz="1200" b="1" i="0" baseline="0" dirty="0">
                          <a:latin typeface="+mn-lt"/>
                          <a:cs typeface="Arial Hebrew"/>
                        </a:rPr>
                        <a:t> SDN. BHD.</a:t>
                      </a:r>
                      <a:endParaRPr lang="en-MY" sz="1200" b="1" i="0" dirty="0">
                        <a:latin typeface="+mn-lt"/>
                        <a:cs typeface="Arial Hebrew"/>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en-MY" sz="1200" b="1" i="0" dirty="0">
                          <a:latin typeface="+mn-lt"/>
                          <a:cs typeface="Arial Hebrew"/>
                        </a:rPr>
                        <a:t>HUTAN MELINTANG, PERAK</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657428858"/>
                  </a:ext>
                </a:extLst>
              </a:tr>
              <a:tr h="248106">
                <a:tc>
                  <a:txBody>
                    <a:bodyPr/>
                    <a:lstStyle/>
                    <a:p>
                      <a:pPr algn="ctr"/>
                      <a:r>
                        <a:rPr lang="en-MY" sz="1200" b="1" i="0" dirty="0">
                          <a:latin typeface="+mn-lt"/>
                          <a:cs typeface="Arial Hebrew"/>
                        </a:rPr>
                        <a:t>8</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MY" sz="1200" b="1" i="0" dirty="0">
                          <a:latin typeface="+mn-lt"/>
                          <a:cs typeface="Arial Hebrew"/>
                        </a:rPr>
                        <a:t>LIBRA PERFEX PRECISION SDN BHD</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MY" sz="1200" b="1" i="0" dirty="0">
                          <a:latin typeface="+mn-lt"/>
                          <a:cs typeface="Arial Hebrew"/>
                        </a:rPr>
                        <a:t>BINTULU PORT, SARAWAK</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8"/>
                  </a:ext>
                </a:extLst>
              </a:tr>
            </a:tbl>
          </a:graphicData>
        </a:graphic>
      </p:graphicFrame>
      <p:pic>
        <p:nvPicPr>
          <p:cNvPr id="7" name="Picture 6">
            <a:extLst>
              <a:ext uri="{FF2B5EF4-FFF2-40B4-BE49-F238E27FC236}">
                <a16:creationId xmlns:a16="http://schemas.microsoft.com/office/drawing/2014/main" id="{32F40467-627E-4EB7-A72D-2759D197D666}"/>
              </a:ext>
            </a:extLst>
          </p:cNvPr>
          <p:cNvPicPr>
            <a:picLocks noChangeAspect="1"/>
          </p:cNvPicPr>
          <p:nvPr/>
        </p:nvPicPr>
        <p:blipFill>
          <a:blip r:embed="rId2"/>
          <a:stretch>
            <a:fillRect/>
          </a:stretch>
        </p:blipFill>
        <p:spPr>
          <a:xfrm>
            <a:off x="1143000" y="1259749"/>
            <a:ext cx="2828789" cy="3273836"/>
          </a:xfrm>
          <a:prstGeom prst="rect">
            <a:avLst/>
          </a:prstGeom>
        </p:spPr>
      </p:pic>
      <p:pic>
        <p:nvPicPr>
          <p:cNvPr id="8" name="Picture 7">
            <a:extLst>
              <a:ext uri="{FF2B5EF4-FFF2-40B4-BE49-F238E27FC236}">
                <a16:creationId xmlns:a16="http://schemas.microsoft.com/office/drawing/2014/main" id="{63B9E68F-EB16-4725-BE22-E76DE67EA56C}"/>
              </a:ext>
            </a:extLst>
          </p:cNvPr>
          <p:cNvPicPr>
            <a:picLocks noChangeAspect="1"/>
          </p:cNvPicPr>
          <p:nvPr/>
        </p:nvPicPr>
        <p:blipFill>
          <a:blip r:embed="rId3"/>
          <a:stretch>
            <a:fillRect/>
          </a:stretch>
        </p:blipFill>
        <p:spPr>
          <a:xfrm>
            <a:off x="3930645" y="1320583"/>
            <a:ext cx="3926111" cy="2829110"/>
          </a:xfrm>
          <a:prstGeom prst="rect">
            <a:avLst/>
          </a:prstGeom>
        </p:spPr>
      </p:pic>
      <p:sp>
        <p:nvSpPr>
          <p:cNvPr id="9" name="Title 1">
            <a:extLst>
              <a:ext uri="{FF2B5EF4-FFF2-40B4-BE49-F238E27FC236}">
                <a16:creationId xmlns:a16="http://schemas.microsoft.com/office/drawing/2014/main" id="{5DA8F65C-7346-476C-971E-24E7CC529610}"/>
              </a:ext>
            </a:extLst>
          </p:cNvPr>
          <p:cNvSpPr txBox="1">
            <a:spLocks noGrp="1"/>
          </p:cNvSpPr>
          <p:nvPr>
            <p:ph type="title"/>
          </p:nvPr>
        </p:nvSpPr>
        <p:spPr>
          <a:xfrm>
            <a:off x="457200" y="309563"/>
            <a:ext cx="8229600" cy="646112"/>
          </a:xfrm>
          <a:prstGeom prst="rect">
            <a:avLst/>
          </a:prstGeom>
          <a:noFill/>
          <a:effectLst>
            <a:outerShdw blurRad="50800" dist="38100" dir="2700000" algn="tl" rotWithShape="0">
              <a:schemeClr val="bg1">
                <a:alpha val="40000"/>
              </a:schemeClr>
            </a:outerShdw>
          </a:effectLst>
        </p:spPr>
        <p:txBody>
          <a:bodyPr vert="horz" wrap="square" lIns="91440" tIns="45720" rIns="91440" bIns="45720" rtlCol="0" anchor="ctr">
            <a:spAutoFit/>
          </a:bodyPr>
          <a:lstStyle>
            <a:defPPr>
              <a:defRPr lang="en-US"/>
            </a:defPPr>
            <a:lvl1pPr>
              <a:spcBef>
                <a:spcPct val="0"/>
              </a:spcBef>
              <a:buNone/>
              <a:defRPr sz="3600" b="1">
                <a:solidFill>
                  <a:schemeClr val="tx1">
                    <a:lumMod val="85000"/>
                    <a:lumOff val="15000"/>
                  </a:schemeClr>
                </a:solidFill>
                <a:effectLst/>
                <a:latin typeface="Calibri"/>
                <a:ea typeface="+mj-ea"/>
                <a:cs typeface="Arial" pitchFamily="34" charset="0"/>
              </a:defRPr>
            </a:lvl1pPr>
          </a:lstStyle>
          <a:p>
            <a:r>
              <a:rPr lang="en-US" dirty="0">
                <a:latin typeface="+mj-lt"/>
              </a:rPr>
              <a:t>Our Offices / Operation Locations</a:t>
            </a:r>
            <a:endParaRPr lang="en-MY" dirty="0">
              <a:latin typeface="+mj-lt"/>
            </a:endParaRPr>
          </a:p>
        </p:txBody>
      </p:sp>
      <p:sp>
        <p:nvSpPr>
          <p:cNvPr id="10" name="Footer Placeholder 3">
            <a:extLst>
              <a:ext uri="{FF2B5EF4-FFF2-40B4-BE49-F238E27FC236}">
                <a16:creationId xmlns:a16="http://schemas.microsoft.com/office/drawing/2014/main" id="{789D4DA6-5F8C-4F29-B737-5A5BCC18DDA5}"/>
              </a:ext>
            </a:extLst>
          </p:cNvPr>
          <p:cNvSpPr>
            <a:spLocks noGrp="1"/>
          </p:cNvSpPr>
          <p:nvPr>
            <p:ph type="ftr" sz="quarter" idx="11"/>
          </p:nvPr>
        </p:nvSpPr>
        <p:spPr>
          <a:xfrm>
            <a:off x="2819400" y="6645275"/>
            <a:ext cx="2895600" cy="212725"/>
          </a:xfrm>
        </p:spPr>
        <p:txBody>
          <a:bodyPr/>
          <a:lstStyle/>
          <a:p>
            <a:r>
              <a:rPr lang="en-US" dirty="0"/>
              <a:t>Internal Use Only – July 2019</a:t>
            </a:r>
          </a:p>
        </p:txBody>
      </p:sp>
    </p:spTree>
    <p:extLst>
      <p:ext uri="{BB962C8B-B14F-4D97-AF65-F5344CB8AC3E}">
        <p14:creationId xmlns:p14="http://schemas.microsoft.com/office/powerpoint/2010/main" val="592195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A4D775E-DBA1-4F76-942B-BD08A06DDB43}"/>
              </a:ext>
            </a:extLst>
          </p:cNvPr>
          <p:cNvSpPr>
            <a:spLocks noGrp="1"/>
          </p:cNvSpPr>
          <p:nvPr>
            <p:ph type="sldNum" sz="quarter" idx="12"/>
          </p:nvPr>
        </p:nvSpPr>
        <p:spPr/>
        <p:txBody>
          <a:bodyPr/>
          <a:lstStyle/>
          <a:p>
            <a:fld id="{123EFB21-49EC-435D-BD03-D3155ED2D47F}" type="slidenum">
              <a:rPr lang="en-US" smtClean="0"/>
              <a:pPr/>
              <a:t>4</a:t>
            </a:fld>
            <a:endParaRPr lang="en-US"/>
          </a:p>
        </p:txBody>
      </p:sp>
      <p:sp>
        <p:nvSpPr>
          <p:cNvPr id="9" name="Title 1">
            <a:extLst>
              <a:ext uri="{FF2B5EF4-FFF2-40B4-BE49-F238E27FC236}">
                <a16:creationId xmlns:a16="http://schemas.microsoft.com/office/drawing/2014/main" id="{603689DA-2CB2-4CAB-9280-D0DC1D355F9B}"/>
              </a:ext>
            </a:extLst>
          </p:cNvPr>
          <p:cNvSpPr txBox="1">
            <a:spLocks/>
          </p:cNvSpPr>
          <p:nvPr/>
        </p:nvSpPr>
        <p:spPr>
          <a:xfrm>
            <a:off x="457200" y="362634"/>
            <a:ext cx="7997959" cy="646331"/>
          </a:xfrm>
          <a:prstGeom prst="rect">
            <a:avLst/>
          </a:prstGeom>
          <a:noFill/>
          <a:effectLst>
            <a:outerShdw blurRad="50800" dist="38100" dir="2700000" algn="tl" rotWithShape="0">
              <a:schemeClr val="bg1">
                <a:alpha val="40000"/>
              </a:schemeClr>
            </a:outerShdw>
          </a:effectLst>
        </p:spPr>
        <p:txBody>
          <a:bodyPr vert="horz" wrap="square" lIns="91440" tIns="45720" rIns="91440" bIns="45720" rtlCol="0" anchor="ctr">
            <a:spAutoFit/>
          </a:bodyPr>
          <a:lstStyle>
            <a:defPPr>
              <a:defRPr lang="en-US"/>
            </a:defPPr>
            <a:lvl1pPr>
              <a:spcBef>
                <a:spcPct val="0"/>
              </a:spcBef>
              <a:buNone/>
              <a:defRPr sz="3600" b="1">
                <a:solidFill>
                  <a:srgbClr val="C00000"/>
                </a:solidFill>
                <a:effectLst/>
                <a:latin typeface="Calibri"/>
                <a:ea typeface="+mj-ea"/>
                <a:cs typeface="Arial"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solidFill>
                  <a:schemeClr val="tx1">
                    <a:lumMod val="85000"/>
                    <a:lumOff val="15000"/>
                  </a:schemeClr>
                </a:solidFill>
                <a:latin typeface="+mj-lt"/>
              </a:rPr>
              <a:t>Business Overview</a:t>
            </a:r>
            <a:endParaRPr lang="en-MY" dirty="0">
              <a:solidFill>
                <a:schemeClr val="tx1">
                  <a:lumMod val="85000"/>
                  <a:lumOff val="15000"/>
                </a:schemeClr>
              </a:solidFill>
              <a:latin typeface="+mj-lt"/>
            </a:endParaRPr>
          </a:p>
        </p:txBody>
      </p:sp>
      <p:pic>
        <p:nvPicPr>
          <p:cNvPr id="10" name="Picture 9">
            <a:extLst>
              <a:ext uri="{FF2B5EF4-FFF2-40B4-BE49-F238E27FC236}">
                <a16:creationId xmlns:a16="http://schemas.microsoft.com/office/drawing/2014/main" id="{F64DE2CC-2B26-4680-A893-386D8721403A}"/>
              </a:ext>
            </a:extLst>
          </p:cNvPr>
          <p:cNvPicPr>
            <a:picLocks noChangeAspect="1"/>
          </p:cNvPicPr>
          <p:nvPr/>
        </p:nvPicPr>
        <p:blipFill>
          <a:blip r:embed="rId2"/>
          <a:stretch>
            <a:fillRect/>
          </a:stretch>
        </p:blipFill>
        <p:spPr>
          <a:xfrm>
            <a:off x="2542075" y="5041908"/>
            <a:ext cx="2000356" cy="1358892"/>
          </a:xfrm>
          <a:prstGeom prst="rect">
            <a:avLst/>
          </a:prstGeom>
        </p:spPr>
      </p:pic>
      <p:pic>
        <p:nvPicPr>
          <p:cNvPr id="11" name="Picture 10">
            <a:extLst>
              <a:ext uri="{FF2B5EF4-FFF2-40B4-BE49-F238E27FC236}">
                <a16:creationId xmlns:a16="http://schemas.microsoft.com/office/drawing/2014/main" id="{AAF504CE-B36D-4CFC-A2F8-197D385B5D36}"/>
              </a:ext>
            </a:extLst>
          </p:cNvPr>
          <p:cNvPicPr>
            <a:picLocks noChangeAspect="1"/>
          </p:cNvPicPr>
          <p:nvPr/>
        </p:nvPicPr>
        <p:blipFill>
          <a:blip r:embed="rId3"/>
          <a:stretch>
            <a:fillRect/>
          </a:stretch>
        </p:blipFill>
        <p:spPr>
          <a:xfrm>
            <a:off x="265179" y="5041908"/>
            <a:ext cx="2019300" cy="1358892"/>
          </a:xfrm>
          <a:prstGeom prst="rect">
            <a:avLst/>
          </a:prstGeom>
        </p:spPr>
      </p:pic>
      <p:pic>
        <p:nvPicPr>
          <p:cNvPr id="12" name="Picture 11">
            <a:extLst>
              <a:ext uri="{FF2B5EF4-FFF2-40B4-BE49-F238E27FC236}">
                <a16:creationId xmlns:a16="http://schemas.microsoft.com/office/drawing/2014/main" id="{9FF0B2B9-70A5-4036-B4CB-0D5C834E7EA7}"/>
              </a:ext>
            </a:extLst>
          </p:cNvPr>
          <p:cNvPicPr>
            <a:picLocks noChangeAspect="1"/>
          </p:cNvPicPr>
          <p:nvPr/>
        </p:nvPicPr>
        <p:blipFill>
          <a:blip r:embed="rId4"/>
          <a:stretch>
            <a:fillRect/>
          </a:stretch>
        </p:blipFill>
        <p:spPr>
          <a:xfrm>
            <a:off x="5410200" y="5041908"/>
            <a:ext cx="2819400" cy="1356174"/>
          </a:xfrm>
          <a:prstGeom prst="rect">
            <a:avLst/>
          </a:prstGeom>
        </p:spPr>
      </p:pic>
      <p:sp>
        <p:nvSpPr>
          <p:cNvPr id="20" name="Footer Placeholder 3">
            <a:extLst>
              <a:ext uri="{FF2B5EF4-FFF2-40B4-BE49-F238E27FC236}">
                <a16:creationId xmlns:a16="http://schemas.microsoft.com/office/drawing/2014/main" id="{8659D0C4-F304-4D58-AEBB-F04CA6D4E5C1}"/>
              </a:ext>
            </a:extLst>
          </p:cNvPr>
          <p:cNvSpPr>
            <a:spLocks noGrp="1"/>
          </p:cNvSpPr>
          <p:nvPr>
            <p:ph type="ftr" sz="quarter" idx="11"/>
          </p:nvPr>
        </p:nvSpPr>
        <p:spPr>
          <a:xfrm>
            <a:off x="2819400" y="6645275"/>
            <a:ext cx="2895600" cy="212725"/>
          </a:xfrm>
        </p:spPr>
        <p:txBody>
          <a:bodyPr/>
          <a:lstStyle/>
          <a:p>
            <a:r>
              <a:rPr lang="en-US" dirty="0"/>
              <a:t>Internal Use Only – July 2019</a:t>
            </a:r>
          </a:p>
        </p:txBody>
      </p:sp>
      <p:sp>
        <p:nvSpPr>
          <p:cNvPr id="26" name="Rectangle 25">
            <a:extLst>
              <a:ext uri="{FF2B5EF4-FFF2-40B4-BE49-F238E27FC236}">
                <a16:creationId xmlns:a16="http://schemas.microsoft.com/office/drawing/2014/main" id="{7F10BB5B-5C83-4452-A75F-C6B59DC3EC42}"/>
              </a:ext>
            </a:extLst>
          </p:cNvPr>
          <p:cNvSpPr/>
          <p:nvPr/>
        </p:nvSpPr>
        <p:spPr>
          <a:xfrm>
            <a:off x="4768755" y="1447801"/>
            <a:ext cx="4190400" cy="568262"/>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Non – Marine Operations</a:t>
            </a:r>
            <a:endParaRPr lang="en-MY" b="1" dirty="0">
              <a:solidFill>
                <a:schemeClr val="bg1"/>
              </a:solidFill>
            </a:endParaRPr>
          </a:p>
        </p:txBody>
      </p:sp>
      <p:sp>
        <p:nvSpPr>
          <p:cNvPr id="27" name="Rectangle 26">
            <a:extLst>
              <a:ext uri="{FF2B5EF4-FFF2-40B4-BE49-F238E27FC236}">
                <a16:creationId xmlns:a16="http://schemas.microsoft.com/office/drawing/2014/main" id="{7C533EFE-0808-4429-B1EC-B0C981DC7F30}"/>
              </a:ext>
            </a:extLst>
          </p:cNvPr>
          <p:cNvSpPr/>
          <p:nvPr/>
        </p:nvSpPr>
        <p:spPr>
          <a:xfrm>
            <a:off x="4768755" y="2138457"/>
            <a:ext cx="4190400" cy="104531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FF"/>
                </a:solidFill>
              </a:rPr>
              <a:t>Marine Engineering Services</a:t>
            </a:r>
            <a:endParaRPr lang="en-MY" sz="1600" b="1" dirty="0">
              <a:solidFill>
                <a:srgbClr val="FFFFFF"/>
              </a:solidFill>
            </a:endParaRPr>
          </a:p>
        </p:txBody>
      </p:sp>
      <p:sp>
        <p:nvSpPr>
          <p:cNvPr id="28" name="TextBox 27">
            <a:extLst>
              <a:ext uri="{FF2B5EF4-FFF2-40B4-BE49-F238E27FC236}">
                <a16:creationId xmlns:a16="http://schemas.microsoft.com/office/drawing/2014/main" id="{45056DD7-EDD4-4C2F-BBF0-96078FB5B865}"/>
              </a:ext>
            </a:extLst>
          </p:cNvPr>
          <p:cNvSpPr txBox="1"/>
          <p:nvPr/>
        </p:nvSpPr>
        <p:spPr>
          <a:xfrm>
            <a:off x="5548578" y="3763395"/>
            <a:ext cx="3962400" cy="307777"/>
          </a:xfrm>
          <a:prstGeom prst="rect">
            <a:avLst/>
          </a:prstGeom>
          <a:noFill/>
        </p:spPr>
        <p:txBody>
          <a:bodyPr wrap="square" rtlCol="0">
            <a:spAutoFit/>
          </a:bodyPr>
          <a:lstStyle/>
          <a:p>
            <a:pPr marL="285750" indent="-285750">
              <a:spcAft>
                <a:spcPts val="300"/>
              </a:spcAft>
              <a:buFont typeface="Arial" panose="020B0604020202020204" pitchFamily="34" charset="0"/>
              <a:buChar char="•"/>
            </a:pPr>
            <a:r>
              <a:rPr lang="en-US" sz="1400" dirty="0">
                <a:cs typeface="Arial Narrow"/>
              </a:rPr>
              <a:t>Ship building and repair</a:t>
            </a:r>
            <a:endParaRPr lang="en-MY" sz="1400" dirty="0">
              <a:cs typeface="Arial Narrow"/>
            </a:endParaRPr>
          </a:p>
        </p:txBody>
      </p:sp>
      <p:sp>
        <p:nvSpPr>
          <p:cNvPr id="29" name="Rectangle 28">
            <a:extLst>
              <a:ext uri="{FF2B5EF4-FFF2-40B4-BE49-F238E27FC236}">
                <a16:creationId xmlns:a16="http://schemas.microsoft.com/office/drawing/2014/main" id="{117D8354-CE53-4222-B13B-829EFB4FB1A5}"/>
              </a:ext>
            </a:extLst>
          </p:cNvPr>
          <p:cNvSpPr/>
          <p:nvPr/>
        </p:nvSpPr>
        <p:spPr>
          <a:xfrm>
            <a:off x="265179" y="1447800"/>
            <a:ext cx="4191000" cy="568262"/>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rPr>
              <a:t>Marine Operations</a:t>
            </a:r>
            <a:endParaRPr lang="en-MY" b="1" dirty="0">
              <a:solidFill>
                <a:srgbClr val="FFFFFF"/>
              </a:solidFill>
            </a:endParaRPr>
          </a:p>
        </p:txBody>
      </p:sp>
      <p:sp>
        <p:nvSpPr>
          <p:cNvPr id="30" name="Rectangle 29">
            <a:extLst>
              <a:ext uri="{FF2B5EF4-FFF2-40B4-BE49-F238E27FC236}">
                <a16:creationId xmlns:a16="http://schemas.microsoft.com/office/drawing/2014/main" id="{5FFC4314-2AA4-4AE0-A4C5-28900AD4BDE0}"/>
              </a:ext>
            </a:extLst>
          </p:cNvPr>
          <p:cNvSpPr/>
          <p:nvPr/>
        </p:nvSpPr>
        <p:spPr>
          <a:xfrm>
            <a:off x="265179" y="2138457"/>
            <a:ext cx="2019300" cy="104531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FF"/>
                </a:solidFill>
              </a:rPr>
              <a:t>Marine Transportation and Offshore Storage </a:t>
            </a:r>
          </a:p>
          <a:p>
            <a:pPr algn="ctr"/>
            <a:r>
              <a:rPr lang="en-US" sz="1600" b="1" dirty="0">
                <a:solidFill>
                  <a:srgbClr val="FFFFFF"/>
                </a:solidFill>
              </a:rPr>
              <a:t>of Oil and Gas </a:t>
            </a:r>
            <a:endParaRPr lang="en-MY" sz="1600" b="1" dirty="0">
              <a:solidFill>
                <a:srgbClr val="FFFFFF"/>
              </a:solidFill>
            </a:endParaRPr>
          </a:p>
        </p:txBody>
      </p:sp>
      <p:sp>
        <p:nvSpPr>
          <p:cNvPr id="31" name="Rectangle 30">
            <a:extLst>
              <a:ext uri="{FF2B5EF4-FFF2-40B4-BE49-F238E27FC236}">
                <a16:creationId xmlns:a16="http://schemas.microsoft.com/office/drawing/2014/main" id="{7A75E28C-4DC9-4D80-92A5-E10C5EB3606D}"/>
              </a:ext>
            </a:extLst>
          </p:cNvPr>
          <p:cNvSpPr/>
          <p:nvPr/>
        </p:nvSpPr>
        <p:spPr>
          <a:xfrm>
            <a:off x="2436879" y="2143503"/>
            <a:ext cx="2019300" cy="104531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FF"/>
                </a:solidFill>
              </a:rPr>
              <a:t>Port Marine Services</a:t>
            </a:r>
            <a:endParaRPr lang="en-MY" sz="1600" b="1" dirty="0">
              <a:solidFill>
                <a:srgbClr val="FFFFFF"/>
              </a:solidFill>
            </a:endParaRPr>
          </a:p>
        </p:txBody>
      </p:sp>
      <p:sp>
        <p:nvSpPr>
          <p:cNvPr id="32" name="TextBox 31">
            <a:extLst>
              <a:ext uri="{FF2B5EF4-FFF2-40B4-BE49-F238E27FC236}">
                <a16:creationId xmlns:a16="http://schemas.microsoft.com/office/drawing/2014/main" id="{1967FF8E-33F4-432C-A0CD-D8324FCD3BFB}"/>
              </a:ext>
            </a:extLst>
          </p:cNvPr>
          <p:cNvSpPr txBox="1"/>
          <p:nvPr/>
        </p:nvSpPr>
        <p:spPr>
          <a:xfrm>
            <a:off x="265179" y="3254913"/>
            <a:ext cx="1981200" cy="1715854"/>
          </a:xfrm>
          <a:prstGeom prst="rect">
            <a:avLst/>
          </a:prstGeom>
          <a:noFill/>
        </p:spPr>
        <p:txBody>
          <a:bodyPr wrap="square" rtlCol="0">
            <a:spAutoFit/>
          </a:bodyPr>
          <a:lstStyle/>
          <a:p>
            <a:pPr>
              <a:spcAft>
                <a:spcPts val="300"/>
              </a:spcAft>
            </a:pPr>
            <a:r>
              <a:rPr lang="en-US" sz="1400" b="1" dirty="0">
                <a:cs typeface="Arial Narrow"/>
              </a:rPr>
              <a:t>Charter hire of :</a:t>
            </a:r>
          </a:p>
          <a:p>
            <a:pPr marL="285750" indent="-285750">
              <a:spcAft>
                <a:spcPts val="300"/>
              </a:spcAft>
              <a:buFont typeface="Arial" panose="020B0604020202020204" pitchFamily="34" charset="0"/>
              <a:buChar char="•"/>
            </a:pPr>
            <a:r>
              <a:rPr lang="en-US" sz="1400" dirty="0">
                <a:cs typeface="Arial Narrow"/>
              </a:rPr>
              <a:t>Products Tankers</a:t>
            </a:r>
          </a:p>
          <a:p>
            <a:pPr marL="285750" indent="-285750">
              <a:spcAft>
                <a:spcPts val="300"/>
              </a:spcAft>
              <a:buFont typeface="Arial" panose="020B0604020202020204" pitchFamily="34" charset="0"/>
              <a:buChar char="•"/>
            </a:pPr>
            <a:r>
              <a:rPr lang="en-US" sz="1400" dirty="0">
                <a:cs typeface="Arial Narrow"/>
              </a:rPr>
              <a:t>Floating Storage Unit (“FSU”) / Floating Storage Operation (“FSO”)</a:t>
            </a:r>
          </a:p>
          <a:p>
            <a:pPr marL="285750" indent="-285750">
              <a:spcAft>
                <a:spcPts val="300"/>
              </a:spcAft>
              <a:buFont typeface="Arial" panose="020B0604020202020204" pitchFamily="34" charset="0"/>
              <a:buChar char="•"/>
            </a:pPr>
            <a:r>
              <a:rPr lang="en-US" sz="1400" dirty="0">
                <a:cs typeface="Arial Narrow"/>
              </a:rPr>
              <a:t>Crew Boats</a:t>
            </a:r>
            <a:endParaRPr lang="en-MY" sz="1400" dirty="0">
              <a:cs typeface="Arial Narrow"/>
            </a:endParaRPr>
          </a:p>
        </p:txBody>
      </p:sp>
      <p:sp>
        <p:nvSpPr>
          <p:cNvPr id="33" name="TextBox 32">
            <a:extLst>
              <a:ext uri="{FF2B5EF4-FFF2-40B4-BE49-F238E27FC236}">
                <a16:creationId xmlns:a16="http://schemas.microsoft.com/office/drawing/2014/main" id="{FB947E86-D97F-4167-AEDD-BBE3B4882420}"/>
              </a:ext>
            </a:extLst>
          </p:cNvPr>
          <p:cNvSpPr txBox="1"/>
          <p:nvPr/>
        </p:nvSpPr>
        <p:spPr>
          <a:xfrm>
            <a:off x="2604823" y="3619875"/>
            <a:ext cx="1981200" cy="1031051"/>
          </a:xfrm>
          <a:prstGeom prst="rect">
            <a:avLst/>
          </a:prstGeom>
          <a:noFill/>
        </p:spPr>
        <p:txBody>
          <a:bodyPr wrap="square" rtlCol="0">
            <a:spAutoFit/>
          </a:bodyPr>
          <a:lstStyle/>
          <a:p>
            <a:pPr marL="285750" indent="-285750">
              <a:spcAft>
                <a:spcPts val="300"/>
              </a:spcAft>
              <a:buFont typeface="Arial" panose="020B0604020202020204" pitchFamily="34" charset="0"/>
              <a:buChar char="•"/>
            </a:pPr>
            <a:r>
              <a:rPr lang="en-US" sz="1400" dirty="0">
                <a:cs typeface="Arial Narrow"/>
              </a:rPr>
              <a:t>Towage Service</a:t>
            </a:r>
          </a:p>
          <a:p>
            <a:pPr marL="285750" indent="-285750">
              <a:spcAft>
                <a:spcPts val="300"/>
              </a:spcAft>
              <a:buFont typeface="Arial" panose="020B0604020202020204" pitchFamily="34" charset="0"/>
              <a:buChar char="•"/>
            </a:pPr>
            <a:r>
              <a:rPr lang="en-US" sz="1400" dirty="0">
                <a:cs typeface="Arial Narrow"/>
              </a:rPr>
              <a:t>Mooring Service</a:t>
            </a:r>
          </a:p>
          <a:p>
            <a:pPr marL="285750" indent="-285750">
              <a:spcAft>
                <a:spcPts val="300"/>
              </a:spcAft>
              <a:buFont typeface="Arial" panose="020B0604020202020204" pitchFamily="34" charset="0"/>
              <a:buChar char="•"/>
            </a:pPr>
            <a:r>
              <a:rPr lang="en-US" sz="1400" dirty="0">
                <a:cs typeface="Arial Narrow"/>
              </a:rPr>
              <a:t>Dockside Mooring Service</a:t>
            </a:r>
            <a:endParaRPr lang="en-MY" sz="1400" dirty="0">
              <a:cs typeface="Arial Narrow"/>
            </a:endParaRPr>
          </a:p>
        </p:txBody>
      </p:sp>
    </p:spTree>
    <p:extLst>
      <p:ext uri="{BB962C8B-B14F-4D97-AF65-F5344CB8AC3E}">
        <p14:creationId xmlns:p14="http://schemas.microsoft.com/office/powerpoint/2010/main" val="3486239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0BDA669-D482-4532-A6A9-6344CBC9955E}"/>
              </a:ext>
            </a:extLst>
          </p:cNvPr>
          <p:cNvPicPr>
            <a:picLocks noChangeAspect="1"/>
          </p:cNvPicPr>
          <p:nvPr/>
        </p:nvPicPr>
        <p:blipFill>
          <a:blip r:embed="rId2">
            <a:extLst>
              <a:ext uri="{BEBA8EAE-BF5A-486C-A8C5-ECC9F3942E4B}">
                <a14:imgProps xmlns:a14="http://schemas.microsoft.com/office/drawing/2010/main">
                  <a14:imgLayer r:embed="rId3">
                    <a14:imgEffect>
                      <a14:saturation sat="325000"/>
                    </a14:imgEffect>
                  </a14:imgLayer>
                </a14:imgProps>
              </a:ext>
            </a:extLst>
          </a:blip>
          <a:stretch>
            <a:fillRect/>
          </a:stretch>
        </p:blipFill>
        <p:spPr>
          <a:xfrm>
            <a:off x="236360" y="5110054"/>
            <a:ext cx="5173840" cy="1671746"/>
          </a:xfrm>
          <a:prstGeom prst="rect">
            <a:avLst/>
          </a:prstGeom>
          <a:solidFill>
            <a:schemeClr val="bg2">
              <a:lumMod val="50000"/>
            </a:schemeClr>
          </a:solidFill>
        </p:spPr>
      </p:pic>
      <p:sp>
        <p:nvSpPr>
          <p:cNvPr id="2" name="Title 1"/>
          <p:cNvSpPr>
            <a:spLocks noGrp="1"/>
          </p:cNvSpPr>
          <p:nvPr>
            <p:ph type="title"/>
          </p:nvPr>
        </p:nvSpPr>
        <p:spPr>
          <a:xfrm>
            <a:off x="457200" y="309454"/>
            <a:ext cx="8229600" cy="646331"/>
          </a:xfrm>
          <a:noFill/>
          <a:effectLst>
            <a:outerShdw blurRad="50800" dist="38100" dir="2700000" algn="tl" rotWithShape="0">
              <a:schemeClr val="bg1">
                <a:alpha val="40000"/>
              </a:schemeClr>
            </a:outerShdw>
          </a:effectLst>
        </p:spPr>
        <p:txBody>
          <a:bodyPr vert="horz" wrap="square" lIns="91440" tIns="45720" rIns="91440" bIns="45720" rtlCol="0" anchor="ctr">
            <a:spAutoFit/>
          </a:bodyPr>
          <a:lstStyle/>
          <a:p>
            <a:r>
              <a:rPr lang="en-US" dirty="0">
                <a:solidFill>
                  <a:schemeClr val="tx1">
                    <a:lumMod val="85000"/>
                    <a:lumOff val="15000"/>
                  </a:schemeClr>
                </a:solidFill>
              </a:rPr>
              <a:t>Marine Vessel Fleet</a:t>
            </a:r>
            <a:endParaRPr lang="en-MY" dirty="0">
              <a:solidFill>
                <a:schemeClr val="tx1">
                  <a:lumMod val="85000"/>
                  <a:lumOff val="15000"/>
                </a:schemeClr>
              </a:solidFill>
            </a:endParaRPr>
          </a:p>
        </p:txBody>
      </p:sp>
      <p:sp>
        <p:nvSpPr>
          <p:cNvPr id="5" name="Slide Number Placeholder 4"/>
          <p:cNvSpPr>
            <a:spLocks noGrp="1"/>
          </p:cNvSpPr>
          <p:nvPr>
            <p:ph type="sldNum" sz="quarter" idx="12"/>
          </p:nvPr>
        </p:nvSpPr>
        <p:spPr>
          <a:xfrm>
            <a:off x="6934200" y="6255011"/>
            <a:ext cx="2133600" cy="365125"/>
          </a:xfrm>
        </p:spPr>
        <p:txBody>
          <a:bodyPr/>
          <a:lstStyle/>
          <a:p>
            <a:fld id="{123EFB21-49EC-435D-BD03-D3155ED2D47F}" type="slidenum">
              <a:rPr lang="en-US" smtClean="0"/>
              <a:pPr/>
              <a:t>5</a:t>
            </a:fld>
            <a:endParaRPr lang="en-US"/>
          </a:p>
        </p:txBody>
      </p:sp>
      <p:sp>
        <p:nvSpPr>
          <p:cNvPr id="6" name="Title 1"/>
          <p:cNvSpPr txBox="1">
            <a:spLocks/>
          </p:cNvSpPr>
          <p:nvPr/>
        </p:nvSpPr>
        <p:spPr>
          <a:xfrm>
            <a:off x="1285875" y="914401"/>
            <a:ext cx="6522244" cy="421481"/>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endParaRPr lang="en-US" sz="2250" dirty="0">
              <a:solidFill>
                <a:srgbClr val="04617B"/>
              </a:solidFill>
              <a:latin typeface="Arial" pitchFamily="34" charset="0"/>
              <a:cs typeface="Arial" pitchFamily="34" charset="0"/>
            </a:endParaRPr>
          </a:p>
          <a:p>
            <a:endParaRPr lang="en-US" sz="2250" dirty="0">
              <a:solidFill>
                <a:srgbClr val="04617B"/>
              </a:solidFill>
              <a:latin typeface="Arial" pitchFamily="34" charset="0"/>
              <a:cs typeface="Arial" pitchFamily="34" charset="0"/>
            </a:endParaRPr>
          </a:p>
        </p:txBody>
      </p:sp>
      <p:sp>
        <p:nvSpPr>
          <p:cNvPr id="7" name="TextBox 6"/>
          <p:cNvSpPr txBox="1"/>
          <p:nvPr/>
        </p:nvSpPr>
        <p:spPr>
          <a:xfrm>
            <a:off x="988756" y="1404414"/>
            <a:ext cx="7116481" cy="323165"/>
          </a:xfrm>
          <a:prstGeom prst="rect">
            <a:avLst/>
          </a:prstGeom>
          <a:noFill/>
        </p:spPr>
        <p:txBody>
          <a:bodyPr wrap="square" rtlCol="0">
            <a:spAutoFit/>
          </a:bodyPr>
          <a:lstStyle/>
          <a:p>
            <a:pPr algn="just"/>
            <a:r>
              <a:rPr lang="en-US" sz="1500" b="1" dirty="0">
                <a:solidFill>
                  <a:prstClr val="black"/>
                </a:solidFill>
                <a:latin typeface="Calibri"/>
                <a:cs typeface="Arial" pitchFamily="34" charset="0"/>
              </a:rPr>
              <a:t>E.A. Technique operates a total fleet of 45</a:t>
            </a:r>
            <a:r>
              <a:rPr lang="en-US" sz="1500" b="1" dirty="0">
                <a:solidFill>
                  <a:srgbClr val="C00000"/>
                </a:solidFill>
                <a:latin typeface="Calibri"/>
                <a:cs typeface="Arial" pitchFamily="34" charset="0"/>
              </a:rPr>
              <a:t> </a:t>
            </a:r>
            <a:r>
              <a:rPr lang="en-US" sz="1500" b="1" dirty="0">
                <a:latin typeface="Calibri"/>
                <a:cs typeface="Arial" pitchFamily="34" charset="0"/>
              </a:rPr>
              <a:t>marine vessels</a:t>
            </a:r>
            <a:r>
              <a:rPr lang="en-US" sz="1500" b="1" dirty="0">
                <a:solidFill>
                  <a:prstClr val="black"/>
                </a:solidFill>
                <a:latin typeface="Calibri"/>
                <a:cs typeface="Arial" pitchFamily="34" charset="0"/>
              </a:rPr>
              <a:t>, and 3 charter in vessels</a:t>
            </a:r>
            <a:endParaRPr lang="en-MY" sz="1500" b="1" dirty="0">
              <a:solidFill>
                <a:prstClr val="black"/>
              </a:solidFill>
              <a:latin typeface="Calibri"/>
              <a:cs typeface="Arial" pitchFamily="34" charset="0"/>
            </a:endParaRPr>
          </a:p>
        </p:txBody>
      </p:sp>
      <p:sp>
        <p:nvSpPr>
          <p:cNvPr id="25" name="Footer Placeholder 3">
            <a:extLst>
              <a:ext uri="{FF2B5EF4-FFF2-40B4-BE49-F238E27FC236}">
                <a16:creationId xmlns:a16="http://schemas.microsoft.com/office/drawing/2014/main" id="{432B89D4-D91C-4C02-B786-22525BE39176}"/>
              </a:ext>
            </a:extLst>
          </p:cNvPr>
          <p:cNvSpPr>
            <a:spLocks noGrp="1"/>
          </p:cNvSpPr>
          <p:nvPr>
            <p:ph type="ftr" sz="quarter" idx="11"/>
          </p:nvPr>
        </p:nvSpPr>
        <p:spPr>
          <a:xfrm>
            <a:off x="2819400" y="6645275"/>
            <a:ext cx="2895600" cy="212725"/>
          </a:xfrm>
        </p:spPr>
        <p:txBody>
          <a:bodyPr/>
          <a:lstStyle/>
          <a:p>
            <a:r>
              <a:rPr lang="en-US" dirty="0"/>
              <a:t>Internal Use Only – July 2019</a:t>
            </a:r>
          </a:p>
        </p:txBody>
      </p:sp>
      <p:pic>
        <p:nvPicPr>
          <p:cNvPr id="9" name="Picture 8" descr="A screenshot of a cell phone&#10;&#10;Description automatically generated">
            <a:extLst>
              <a:ext uri="{FF2B5EF4-FFF2-40B4-BE49-F238E27FC236}">
                <a16:creationId xmlns:a16="http://schemas.microsoft.com/office/drawing/2014/main" id="{6C341F34-33BD-44FC-8E22-BD77264BED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360" y="1784510"/>
            <a:ext cx="8755240" cy="3669075"/>
          </a:xfrm>
          <a:prstGeom prst="rect">
            <a:avLst/>
          </a:prstGeom>
        </p:spPr>
      </p:pic>
    </p:spTree>
    <p:extLst>
      <p:ext uri="{BB962C8B-B14F-4D97-AF65-F5344CB8AC3E}">
        <p14:creationId xmlns:p14="http://schemas.microsoft.com/office/powerpoint/2010/main" val="2604168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0499" y="76200"/>
            <a:ext cx="8696325" cy="561975"/>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endParaRPr lang="en-US" sz="3000" dirty="0">
              <a:latin typeface="Arial" pitchFamily="34" charset="0"/>
              <a:cs typeface="Arial" pitchFamily="34" charset="0"/>
            </a:endParaRPr>
          </a:p>
          <a:p>
            <a:endParaRPr lang="en-US" sz="3000" dirty="0">
              <a:latin typeface="Arial" pitchFamily="34" charset="0"/>
              <a:cs typeface="Arial" pitchFamily="34" charset="0"/>
            </a:endParaRPr>
          </a:p>
        </p:txBody>
      </p:sp>
      <p:sp>
        <p:nvSpPr>
          <p:cNvPr id="7" name="Slide Number Placeholder 1"/>
          <p:cNvSpPr>
            <a:spLocks noGrp="1"/>
          </p:cNvSpPr>
          <p:nvPr>
            <p:ph type="sldNum" sz="quarter" idx="12"/>
          </p:nvPr>
        </p:nvSpPr>
        <p:spPr>
          <a:xfrm>
            <a:off x="8458200" y="6340475"/>
            <a:ext cx="762000" cy="365125"/>
          </a:xfrm>
        </p:spPr>
        <p:txBody>
          <a:bodyPr anchor="ctr"/>
          <a:lstStyle/>
          <a:p>
            <a:pPr algn="ctr"/>
            <a:fld id="{F61C7C50-1719-3149-B175-DB54F80E3C1C}" type="slidenum">
              <a:rPr lang="en-US" sz="1200" b="1" smtClean="0"/>
              <a:pPr algn="ctr"/>
              <a:t>6</a:t>
            </a:fld>
            <a:endParaRPr lang="en-US" sz="1200" b="1" dirty="0"/>
          </a:p>
        </p:txBody>
      </p:sp>
      <p:sp>
        <p:nvSpPr>
          <p:cNvPr id="9" name="TextBox 8"/>
          <p:cNvSpPr txBox="1"/>
          <p:nvPr/>
        </p:nvSpPr>
        <p:spPr>
          <a:xfrm>
            <a:off x="457200" y="284232"/>
            <a:ext cx="8001000" cy="646331"/>
          </a:xfrm>
          <a:prstGeom prst="rect">
            <a:avLst/>
          </a:prstGeom>
          <a:noFill/>
          <a:effectLst>
            <a:outerShdw blurRad="50800" dist="38100" dir="2700000" algn="tl" rotWithShape="0">
              <a:schemeClr val="bg1">
                <a:alpha val="40000"/>
              </a:schemeClr>
            </a:outerShdw>
          </a:effectLst>
        </p:spPr>
        <p:txBody>
          <a:bodyPr vert="horz" wrap="square" lIns="91440" tIns="45720" rIns="91440" bIns="45720" rtlCol="0" anchor="ctr">
            <a:spAutoFit/>
          </a:bodyPr>
          <a:lstStyle>
            <a:lvl1pPr>
              <a:spcBef>
                <a:spcPct val="0"/>
              </a:spcBef>
              <a:buNone/>
              <a:defRPr lang="en-US" sz="3600" b="1" dirty="0">
                <a:solidFill>
                  <a:srgbClr val="C00000"/>
                </a:solidFill>
                <a:effectLst/>
                <a:latin typeface="+mj-lt"/>
                <a:ea typeface="+mj-ea"/>
                <a:cs typeface="Arial" pitchFamily="34" charset="0"/>
              </a:defRPr>
            </a:lvl1pPr>
          </a:lstStyle>
          <a:p>
            <a:r>
              <a:rPr lang="en-US" dirty="0">
                <a:solidFill>
                  <a:schemeClr val="tx1">
                    <a:lumMod val="85000"/>
                    <a:lumOff val="15000"/>
                  </a:schemeClr>
                </a:solidFill>
              </a:rPr>
              <a:t>Vessel Utilisation</a:t>
            </a:r>
            <a:endParaRPr lang="en-MY" dirty="0">
              <a:solidFill>
                <a:schemeClr val="tx1">
                  <a:lumMod val="85000"/>
                  <a:lumOff val="15000"/>
                </a:schemeClr>
              </a:solidFill>
            </a:endParaRPr>
          </a:p>
        </p:txBody>
      </p:sp>
      <p:sp>
        <p:nvSpPr>
          <p:cNvPr id="8" name="Footer Placeholder 3">
            <a:extLst>
              <a:ext uri="{FF2B5EF4-FFF2-40B4-BE49-F238E27FC236}">
                <a16:creationId xmlns:a16="http://schemas.microsoft.com/office/drawing/2014/main" id="{C521DAC6-0D3E-4376-8970-89B57256D5AC}"/>
              </a:ext>
            </a:extLst>
          </p:cNvPr>
          <p:cNvSpPr>
            <a:spLocks noGrp="1"/>
          </p:cNvSpPr>
          <p:nvPr>
            <p:ph type="ftr" sz="quarter" idx="11"/>
          </p:nvPr>
        </p:nvSpPr>
        <p:spPr>
          <a:xfrm>
            <a:off x="2819400" y="6645275"/>
            <a:ext cx="2895600" cy="212725"/>
          </a:xfrm>
        </p:spPr>
        <p:txBody>
          <a:bodyPr/>
          <a:lstStyle/>
          <a:p>
            <a:r>
              <a:rPr lang="en-US" dirty="0"/>
              <a:t>Internal Use Only – July 2019</a:t>
            </a:r>
          </a:p>
        </p:txBody>
      </p:sp>
      <p:graphicFrame>
        <p:nvGraphicFramePr>
          <p:cNvPr id="11" name="Table 10">
            <a:extLst>
              <a:ext uri="{FF2B5EF4-FFF2-40B4-BE49-F238E27FC236}">
                <a16:creationId xmlns:a16="http://schemas.microsoft.com/office/drawing/2014/main" id="{99666CE9-8765-4B0E-A67E-588CFC393362}"/>
              </a:ext>
            </a:extLst>
          </p:cNvPr>
          <p:cNvGraphicFramePr>
            <a:graphicFrameLocks noGrp="1"/>
          </p:cNvGraphicFramePr>
          <p:nvPr>
            <p:extLst>
              <p:ext uri="{D42A27DB-BD31-4B8C-83A1-F6EECF244321}">
                <p14:modId xmlns:p14="http://schemas.microsoft.com/office/powerpoint/2010/main" val="3552948618"/>
              </p:ext>
            </p:extLst>
          </p:nvPr>
        </p:nvGraphicFramePr>
        <p:xfrm>
          <a:off x="342900" y="1420667"/>
          <a:ext cx="8458200" cy="4174450"/>
        </p:xfrm>
        <a:graphic>
          <a:graphicData uri="http://schemas.openxmlformats.org/drawingml/2006/table">
            <a:tbl>
              <a:tblPr firstRow="1" bandRow="1">
                <a:tableStyleId>{5C22544A-7EE6-4342-B048-85BDC9FD1C3A}</a:tableStyleId>
              </a:tblPr>
              <a:tblGrid>
                <a:gridCol w="3826328">
                  <a:extLst>
                    <a:ext uri="{9D8B030D-6E8A-4147-A177-3AD203B41FA5}">
                      <a16:colId xmlns:a16="http://schemas.microsoft.com/office/drawing/2014/main" val="888648405"/>
                    </a:ext>
                  </a:extLst>
                </a:gridCol>
                <a:gridCol w="2336075">
                  <a:extLst>
                    <a:ext uri="{9D8B030D-6E8A-4147-A177-3AD203B41FA5}">
                      <a16:colId xmlns:a16="http://schemas.microsoft.com/office/drawing/2014/main" val="606207944"/>
                    </a:ext>
                  </a:extLst>
                </a:gridCol>
                <a:gridCol w="2295797">
                  <a:extLst>
                    <a:ext uri="{9D8B030D-6E8A-4147-A177-3AD203B41FA5}">
                      <a16:colId xmlns:a16="http://schemas.microsoft.com/office/drawing/2014/main" val="3331464127"/>
                    </a:ext>
                  </a:extLst>
                </a:gridCol>
              </a:tblGrid>
              <a:tr h="955420">
                <a:tc>
                  <a:txBody>
                    <a:bodyPr/>
                    <a:lstStyle/>
                    <a:p>
                      <a:pPr algn="ctr"/>
                      <a:r>
                        <a:rPr lang="en-US" sz="2000" dirty="0">
                          <a:solidFill>
                            <a:schemeClr val="bg1"/>
                          </a:solidFill>
                        </a:rPr>
                        <a:t>TYPE OF VESSEL</a:t>
                      </a:r>
                      <a:endParaRPr lang="en-MY" sz="2000" dirty="0">
                        <a:solidFill>
                          <a:schemeClr val="bg1"/>
                        </a:solidFill>
                      </a:endParaRPr>
                    </a:p>
                  </a:txBody>
                  <a:tcPr anchor="ctr">
                    <a:solidFill>
                      <a:schemeClr val="tx1">
                        <a:lumMod val="65000"/>
                        <a:lumOff val="35000"/>
                      </a:schemeClr>
                    </a:solidFill>
                  </a:tcPr>
                </a:tc>
                <a:tc>
                  <a:txBody>
                    <a:bodyPr/>
                    <a:lstStyle/>
                    <a:p>
                      <a:pPr algn="ctr"/>
                      <a:r>
                        <a:rPr lang="en-US" sz="2000" b="1" dirty="0">
                          <a:solidFill>
                            <a:schemeClr val="bg1"/>
                          </a:solidFill>
                          <a:latin typeface="+mn-lt"/>
                          <a:cs typeface="Arial Narrow"/>
                        </a:rPr>
                        <a:t>UTILISATION RATE</a:t>
                      </a:r>
                    </a:p>
                    <a:p>
                      <a:pPr algn="ctr"/>
                      <a:r>
                        <a:rPr lang="en-US" sz="2000" b="1" dirty="0">
                          <a:solidFill>
                            <a:schemeClr val="bg1"/>
                          </a:solidFill>
                          <a:latin typeface="+mn-lt"/>
                          <a:cs typeface="Arial Narrow"/>
                        </a:rPr>
                        <a:t> 2019</a:t>
                      </a:r>
                      <a:endParaRPr lang="en-MY" sz="2000" b="1" baseline="30000" dirty="0">
                        <a:solidFill>
                          <a:schemeClr val="bg1"/>
                        </a:solidFill>
                        <a:latin typeface="+mn-lt"/>
                        <a:cs typeface="Arial Narrow"/>
                      </a:endParaRPr>
                    </a:p>
                  </a:txBody>
                  <a:tcPr anchor="ctr">
                    <a:solidFill>
                      <a:schemeClr val="tx1">
                        <a:lumMod val="65000"/>
                        <a:lumOff val="35000"/>
                      </a:schemeClr>
                    </a:solidFill>
                  </a:tcPr>
                </a:tc>
                <a:tc>
                  <a:txBody>
                    <a:bodyPr/>
                    <a:lstStyle/>
                    <a:p>
                      <a:pPr algn="ctr"/>
                      <a:r>
                        <a:rPr lang="en-US" sz="2000" b="1" dirty="0">
                          <a:solidFill>
                            <a:schemeClr val="bg1"/>
                          </a:solidFill>
                          <a:latin typeface="+mn-lt"/>
                          <a:cs typeface="Arial Narrow"/>
                        </a:rPr>
                        <a:t>UTILISATION RATE </a:t>
                      </a:r>
                    </a:p>
                    <a:p>
                      <a:pPr algn="ctr"/>
                      <a:r>
                        <a:rPr lang="en-US" sz="2000" b="1" baseline="0" dirty="0">
                          <a:solidFill>
                            <a:schemeClr val="bg1"/>
                          </a:solidFill>
                          <a:latin typeface="+mn-lt"/>
                          <a:cs typeface="Arial Narrow"/>
                        </a:rPr>
                        <a:t>2018</a:t>
                      </a:r>
                      <a:endParaRPr lang="en-MY" sz="2000" b="1" baseline="30000" dirty="0">
                        <a:solidFill>
                          <a:schemeClr val="bg1"/>
                        </a:solidFill>
                        <a:latin typeface="+mn-lt"/>
                        <a:cs typeface="Arial Narrow"/>
                      </a:endParaRPr>
                    </a:p>
                  </a:txBody>
                  <a:tcPr anchor="ctr">
                    <a:solidFill>
                      <a:schemeClr val="tx1">
                        <a:lumMod val="65000"/>
                        <a:lumOff val="35000"/>
                      </a:schemeClr>
                    </a:solidFill>
                  </a:tcPr>
                </a:tc>
                <a:extLst>
                  <a:ext uri="{0D108BD9-81ED-4DB2-BD59-A6C34878D82A}">
                    <a16:rowId xmlns:a16="http://schemas.microsoft.com/office/drawing/2014/main" val="1052297610"/>
                  </a:ext>
                </a:extLst>
              </a:tr>
              <a:tr h="536505">
                <a:tc>
                  <a:txBody>
                    <a:bodyPr/>
                    <a:lstStyle/>
                    <a:p>
                      <a:r>
                        <a:rPr lang="en-US" sz="2000" b="0" dirty="0">
                          <a:solidFill>
                            <a:schemeClr val="tx1">
                              <a:lumMod val="85000"/>
                              <a:lumOff val="15000"/>
                            </a:schemeClr>
                          </a:solidFill>
                          <a:latin typeface="+mn-lt"/>
                          <a:cs typeface="Arial Narrow"/>
                        </a:rPr>
                        <a:t>Product Tankers</a:t>
                      </a:r>
                      <a:endParaRPr lang="en-MY" sz="2000" b="0" dirty="0">
                        <a:solidFill>
                          <a:schemeClr val="tx1">
                            <a:lumMod val="85000"/>
                            <a:lumOff val="15000"/>
                          </a:schemeClr>
                        </a:solidFill>
                        <a:latin typeface="+mn-lt"/>
                        <a:cs typeface="Arial Narrow"/>
                      </a:endParaRPr>
                    </a:p>
                  </a:txBody>
                  <a:tcPr anchor="ctr">
                    <a:solidFill>
                      <a:schemeClr val="bg1"/>
                    </a:solidFill>
                  </a:tcPr>
                </a:tc>
                <a:tc>
                  <a:txBody>
                    <a:bodyPr/>
                    <a:lstStyle/>
                    <a:p>
                      <a:pPr algn="ctr"/>
                      <a:r>
                        <a:rPr lang="en-US" sz="2000" b="0" dirty="0">
                          <a:latin typeface="+mn-lt"/>
                        </a:rPr>
                        <a:t>81.18%</a:t>
                      </a:r>
                      <a:endParaRPr lang="en-MY" sz="2000" b="0" dirty="0">
                        <a:latin typeface="+mn-lt"/>
                      </a:endParaRPr>
                    </a:p>
                  </a:txBody>
                  <a:tcPr anchor="ctr">
                    <a:solidFill>
                      <a:schemeClr val="bg2">
                        <a:lumMod val="90000"/>
                      </a:schemeClr>
                    </a:solidFill>
                  </a:tcPr>
                </a:tc>
                <a:tc>
                  <a:txBody>
                    <a:bodyPr/>
                    <a:lstStyle/>
                    <a:p>
                      <a:pPr algn="ctr"/>
                      <a:r>
                        <a:rPr lang="en-US" sz="2000" b="0" dirty="0">
                          <a:solidFill>
                            <a:schemeClr val="tx1">
                              <a:lumMod val="85000"/>
                              <a:lumOff val="15000"/>
                            </a:schemeClr>
                          </a:solidFill>
                          <a:latin typeface="+mn-lt"/>
                          <a:cs typeface="Arial Narrow"/>
                        </a:rPr>
                        <a:t>76.00%</a:t>
                      </a:r>
                      <a:endParaRPr lang="en-MY" sz="2000" b="0" dirty="0">
                        <a:solidFill>
                          <a:schemeClr val="tx1">
                            <a:lumMod val="85000"/>
                            <a:lumOff val="15000"/>
                          </a:schemeClr>
                        </a:solidFill>
                        <a:latin typeface="+mn-lt"/>
                        <a:cs typeface="Arial Narrow"/>
                      </a:endParaRPr>
                    </a:p>
                  </a:txBody>
                  <a:tcPr anchor="ctr">
                    <a:solidFill>
                      <a:schemeClr val="bg2">
                        <a:lumMod val="50000"/>
                      </a:schemeClr>
                    </a:solidFill>
                  </a:tcPr>
                </a:tc>
                <a:extLst>
                  <a:ext uri="{0D108BD9-81ED-4DB2-BD59-A6C34878D82A}">
                    <a16:rowId xmlns:a16="http://schemas.microsoft.com/office/drawing/2014/main" val="2861547037"/>
                  </a:ext>
                </a:extLst>
              </a:tr>
              <a:tr h="536505">
                <a:tc>
                  <a:txBody>
                    <a:bodyPr/>
                    <a:lstStyle/>
                    <a:p>
                      <a:r>
                        <a:rPr lang="en-US" sz="2000" b="0" dirty="0">
                          <a:solidFill>
                            <a:schemeClr val="tx1">
                              <a:lumMod val="85000"/>
                              <a:lumOff val="15000"/>
                            </a:schemeClr>
                          </a:solidFill>
                          <a:latin typeface="+mn-lt"/>
                          <a:cs typeface="Arial Narrow"/>
                        </a:rPr>
                        <a:t>FSU/FSO</a:t>
                      </a:r>
                      <a:endParaRPr lang="en-MY" sz="2000" b="0" baseline="30000" dirty="0">
                        <a:solidFill>
                          <a:schemeClr val="tx1">
                            <a:lumMod val="85000"/>
                            <a:lumOff val="15000"/>
                          </a:schemeClr>
                        </a:solidFill>
                        <a:latin typeface="+mn-lt"/>
                        <a:cs typeface="Arial Narrow"/>
                      </a:endParaRPr>
                    </a:p>
                  </a:txBody>
                  <a:tcPr anchor="ctr">
                    <a:solidFill>
                      <a:schemeClr val="bg1"/>
                    </a:solidFill>
                  </a:tcPr>
                </a:tc>
                <a:tc>
                  <a:txBody>
                    <a:bodyPr/>
                    <a:lstStyle/>
                    <a:p>
                      <a:pPr algn="ctr"/>
                      <a:r>
                        <a:rPr lang="en-US" sz="2000" b="0" dirty="0">
                          <a:latin typeface="+mn-lt"/>
                        </a:rPr>
                        <a:t>100.00%</a:t>
                      </a:r>
                      <a:endParaRPr lang="en-MY" sz="2000" b="0" dirty="0">
                        <a:latin typeface="+mn-lt"/>
                      </a:endParaRPr>
                    </a:p>
                  </a:txBody>
                  <a:tcPr anchor="ctr">
                    <a:solidFill>
                      <a:schemeClr val="bg2">
                        <a:lumMod val="90000"/>
                      </a:schemeClr>
                    </a:solidFill>
                  </a:tcPr>
                </a:tc>
                <a:tc>
                  <a:txBody>
                    <a:bodyPr/>
                    <a:lstStyle/>
                    <a:p>
                      <a:pPr algn="ctr"/>
                      <a:r>
                        <a:rPr lang="en-US" sz="2000" b="0" dirty="0">
                          <a:solidFill>
                            <a:schemeClr val="tx1">
                              <a:lumMod val="85000"/>
                              <a:lumOff val="15000"/>
                            </a:schemeClr>
                          </a:solidFill>
                          <a:latin typeface="+mn-lt"/>
                          <a:cs typeface="Arial Narrow"/>
                        </a:rPr>
                        <a:t>100.00%</a:t>
                      </a:r>
                      <a:endParaRPr lang="en-MY" sz="2000" b="0" dirty="0">
                        <a:solidFill>
                          <a:schemeClr val="tx1">
                            <a:lumMod val="85000"/>
                            <a:lumOff val="15000"/>
                          </a:schemeClr>
                        </a:solidFill>
                        <a:latin typeface="+mn-lt"/>
                        <a:cs typeface="Arial Narrow"/>
                      </a:endParaRPr>
                    </a:p>
                  </a:txBody>
                  <a:tcPr anchor="ctr">
                    <a:solidFill>
                      <a:schemeClr val="bg2">
                        <a:lumMod val="50000"/>
                      </a:schemeClr>
                    </a:solidFill>
                  </a:tcPr>
                </a:tc>
                <a:extLst>
                  <a:ext uri="{0D108BD9-81ED-4DB2-BD59-A6C34878D82A}">
                    <a16:rowId xmlns:a16="http://schemas.microsoft.com/office/drawing/2014/main" val="142554519"/>
                  </a:ext>
                </a:extLst>
              </a:tr>
              <a:tr h="536505">
                <a:tc>
                  <a:txBody>
                    <a:bodyPr/>
                    <a:lstStyle/>
                    <a:p>
                      <a:r>
                        <a:rPr lang="en-US" sz="2000" b="0" dirty="0">
                          <a:solidFill>
                            <a:schemeClr val="tx1">
                              <a:lumMod val="85000"/>
                              <a:lumOff val="15000"/>
                            </a:schemeClr>
                          </a:solidFill>
                          <a:latin typeface="+mn-lt"/>
                          <a:cs typeface="Arial Narrow"/>
                        </a:rPr>
                        <a:t>Crew</a:t>
                      </a:r>
                      <a:r>
                        <a:rPr lang="en-US" sz="2000" b="0" baseline="0" dirty="0">
                          <a:solidFill>
                            <a:schemeClr val="tx1">
                              <a:lumMod val="85000"/>
                              <a:lumOff val="15000"/>
                            </a:schemeClr>
                          </a:solidFill>
                          <a:latin typeface="+mn-lt"/>
                          <a:cs typeface="Arial Narrow"/>
                        </a:rPr>
                        <a:t> Boats</a:t>
                      </a:r>
                      <a:endParaRPr lang="en-US" sz="2000" b="0" dirty="0">
                        <a:solidFill>
                          <a:schemeClr val="tx1">
                            <a:lumMod val="85000"/>
                            <a:lumOff val="15000"/>
                          </a:schemeClr>
                        </a:solidFill>
                        <a:latin typeface="+mn-lt"/>
                        <a:cs typeface="Arial Narrow"/>
                      </a:endParaRPr>
                    </a:p>
                  </a:txBody>
                  <a:tcPr anchor="ctr">
                    <a:solidFill>
                      <a:schemeClr val="bg1"/>
                    </a:solidFill>
                  </a:tcPr>
                </a:tc>
                <a:tc>
                  <a:txBody>
                    <a:bodyPr/>
                    <a:lstStyle/>
                    <a:p>
                      <a:pPr algn="ctr"/>
                      <a:r>
                        <a:rPr lang="en-US" sz="2000" b="0" dirty="0">
                          <a:latin typeface="+mn-lt"/>
                        </a:rPr>
                        <a:t>54.19%</a:t>
                      </a:r>
                      <a:endParaRPr lang="en-MY" sz="2000" b="0" dirty="0">
                        <a:latin typeface="+mn-lt"/>
                      </a:endParaRPr>
                    </a:p>
                  </a:txBody>
                  <a:tcPr anchor="ctr">
                    <a:solidFill>
                      <a:schemeClr val="bg2">
                        <a:lumMod val="90000"/>
                      </a:schemeClr>
                    </a:solidFill>
                  </a:tcPr>
                </a:tc>
                <a:tc>
                  <a:txBody>
                    <a:bodyPr/>
                    <a:lstStyle/>
                    <a:p>
                      <a:pPr algn="ctr"/>
                      <a:r>
                        <a:rPr lang="en-US" sz="2000" b="0" dirty="0">
                          <a:solidFill>
                            <a:schemeClr val="tx1">
                              <a:lumMod val="85000"/>
                              <a:lumOff val="15000"/>
                            </a:schemeClr>
                          </a:solidFill>
                          <a:latin typeface="+mn-lt"/>
                          <a:cs typeface="Arial Narrow"/>
                        </a:rPr>
                        <a:t>83.00%</a:t>
                      </a:r>
                      <a:endParaRPr lang="en-MY" sz="2000" b="0" dirty="0">
                        <a:solidFill>
                          <a:schemeClr val="tx1">
                            <a:lumMod val="85000"/>
                            <a:lumOff val="15000"/>
                          </a:schemeClr>
                        </a:solidFill>
                        <a:latin typeface="+mn-lt"/>
                        <a:cs typeface="Arial Narrow"/>
                      </a:endParaRPr>
                    </a:p>
                  </a:txBody>
                  <a:tcPr anchor="ctr">
                    <a:solidFill>
                      <a:schemeClr val="bg2">
                        <a:lumMod val="50000"/>
                      </a:schemeClr>
                    </a:solidFill>
                  </a:tcPr>
                </a:tc>
                <a:extLst>
                  <a:ext uri="{0D108BD9-81ED-4DB2-BD59-A6C34878D82A}">
                    <a16:rowId xmlns:a16="http://schemas.microsoft.com/office/drawing/2014/main" val="1248350647"/>
                  </a:ext>
                </a:extLst>
              </a:tr>
              <a:tr h="536505">
                <a:tc>
                  <a:txBody>
                    <a:bodyPr/>
                    <a:lstStyle/>
                    <a:p>
                      <a:r>
                        <a:rPr lang="en-MY" sz="2000" b="0" dirty="0">
                          <a:solidFill>
                            <a:schemeClr val="tx1">
                              <a:lumMod val="85000"/>
                              <a:lumOff val="15000"/>
                            </a:schemeClr>
                          </a:solidFill>
                          <a:latin typeface="+mn-lt"/>
                          <a:cs typeface="Arial Narrow"/>
                        </a:rPr>
                        <a:t>PFLNG 1</a:t>
                      </a:r>
                    </a:p>
                  </a:txBody>
                  <a:tcPr anchor="ctr">
                    <a:solidFill>
                      <a:schemeClr val="bg1"/>
                    </a:solidFill>
                  </a:tcPr>
                </a:tc>
                <a:tc>
                  <a:txBody>
                    <a:bodyPr/>
                    <a:lstStyle/>
                    <a:p>
                      <a:pPr algn="ctr"/>
                      <a:r>
                        <a:rPr lang="en-US" sz="2000" b="0" dirty="0">
                          <a:latin typeface="+mn-lt"/>
                        </a:rPr>
                        <a:t>56.20%</a:t>
                      </a:r>
                      <a:endParaRPr lang="en-MY" sz="2000" b="0" dirty="0">
                        <a:latin typeface="+mn-lt"/>
                      </a:endParaRPr>
                    </a:p>
                  </a:txBody>
                  <a:tcPr anchor="ctr">
                    <a:solidFill>
                      <a:schemeClr val="bg2">
                        <a:lumMod val="90000"/>
                      </a:schemeClr>
                    </a:solidFill>
                  </a:tcPr>
                </a:tc>
                <a:tc>
                  <a:txBody>
                    <a:bodyPr/>
                    <a:lstStyle/>
                    <a:p>
                      <a:pPr algn="ctr"/>
                      <a:r>
                        <a:rPr lang="en-MY" sz="2000" b="0" dirty="0">
                          <a:solidFill>
                            <a:schemeClr val="tx1">
                              <a:lumMod val="85000"/>
                              <a:lumOff val="15000"/>
                            </a:schemeClr>
                          </a:solidFill>
                          <a:latin typeface="+mn-lt"/>
                          <a:cs typeface="Arial Narrow"/>
                        </a:rPr>
                        <a:t>55.14%</a:t>
                      </a:r>
                    </a:p>
                  </a:txBody>
                  <a:tcPr anchor="ctr">
                    <a:solidFill>
                      <a:schemeClr val="bg2">
                        <a:lumMod val="50000"/>
                      </a:schemeClr>
                    </a:solidFill>
                  </a:tcPr>
                </a:tc>
                <a:extLst>
                  <a:ext uri="{0D108BD9-81ED-4DB2-BD59-A6C34878D82A}">
                    <a16:rowId xmlns:a16="http://schemas.microsoft.com/office/drawing/2014/main" val="2153531729"/>
                  </a:ext>
                </a:extLst>
              </a:tr>
              <a:tr h="536505">
                <a:tc>
                  <a:txBody>
                    <a:bodyPr/>
                    <a:lstStyle/>
                    <a:p>
                      <a:r>
                        <a:rPr lang="en-US" sz="2000" b="0" dirty="0">
                          <a:solidFill>
                            <a:schemeClr val="tx1">
                              <a:lumMod val="85000"/>
                              <a:lumOff val="15000"/>
                            </a:schemeClr>
                          </a:solidFill>
                          <a:latin typeface="+mn-lt"/>
                          <a:cs typeface="Arial Narrow"/>
                        </a:rPr>
                        <a:t>Port</a:t>
                      </a:r>
                      <a:r>
                        <a:rPr lang="en-US" sz="2000" b="0" baseline="0" dirty="0">
                          <a:solidFill>
                            <a:schemeClr val="tx1">
                              <a:lumMod val="85000"/>
                              <a:lumOff val="15000"/>
                            </a:schemeClr>
                          </a:solidFill>
                          <a:latin typeface="+mn-lt"/>
                          <a:cs typeface="Arial Narrow"/>
                        </a:rPr>
                        <a:t> Services</a:t>
                      </a:r>
                      <a:endParaRPr lang="en-MY" sz="2000" b="0" dirty="0">
                        <a:solidFill>
                          <a:schemeClr val="tx1">
                            <a:lumMod val="85000"/>
                            <a:lumOff val="15000"/>
                          </a:schemeClr>
                        </a:solidFill>
                        <a:latin typeface="+mn-lt"/>
                        <a:cs typeface="Arial Narrow"/>
                      </a:endParaRPr>
                    </a:p>
                  </a:txBody>
                  <a:tcPr anchor="ctr">
                    <a:solidFill>
                      <a:schemeClr val="bg1"/>
                    </a:solidFill>
                  </a:tcPr>
                </a:tc>
                <a:tc>
                  <a:txBody>
                    <a:bodyPr/>
                    <a:lstStyle/>
                    <a:p>
                      <a:pPr algn="ctr"/>
                      <a:r>
                        <a:rPr lang="en-US" sz="2000" b="0" dirty="0">
                          <a:latin typeface="+mn-lt"/>
                        </a:rPr>
                        <a:t>90.83%</a:t>
                      </a:r>
                      <a:endParaRPr lang="en-MY" sz="2000" b="0" dirty="0">
                        <a:latin typeface="+mn-lt"/>
                      </a:endParaRPr>
                    </a:p>
                  </a:txBody>
                  <a:tcPr anchor="ctr">
                    <a:solidFill>
                      <a:schemeClr val="bg2">
                        <a:lumMod val="90000"/>
                      </a:schemeClr>
                    </a:solidFill>
                  </a:tcPr>
                </a:tc>
                <a:tc>
                  <a:txBody>
                    <a:bodyPr/>
                    <a:lstStyle/>
                    <a:p>
                      <a:pPr algn="ctr"/>
                      <a:r>
                        <a:rPr lang="en-MY" sz="2000" b="0" dirty="0">
                          <a:solidFill>
                            <a:schemeClr val="tx1">
                              <a:lumMod val="85000"/>
                              <a:lumOff val="15000"/>
                            </a:schemeClr>
                          </a:solidFill>
                          <a:latin typeface="+mn-lt"/>
                          <a:cs typeface="Arial Narrow"/>
                        </a:rPr>
                        <a:t>90.00%</a:t>
                      </a:r>
                    </a:p>
                  </a:txBody>
                  <a:tcPr anchor="ctr">
                    <a:solidFill>
                      <a:schemeClr val="bg2">
                        <a:lumMod val="50000"/>
                      </a:schemeClr>
                    </a:solidFill>
                  </a:tcPr>
                </a:tc>
                <a:extLst>
                  <a:ext uri="{0D108BD9-81ED-4DB2-BD59-A6C34878D82A}">
                    <a16:rowId xmlns:a16="http://schemas.microsoft.com/office/drawing/2014/main" val="3829165836"/>
                  </a:ext>
                </a:extLst>
              </a:tr>
              <a:tr h="536505">
                <a:tc>
                  <a:txBody>
                    <a:bodyPr/>
                    <a:lstStyle/>
                    <a:p>
                      <a:r>
                        <a:rPr lang="en-MY" sz="2000" b="1" dirty="0">
                          <a:solidFill>
                            <a:schemeClr val="tx1"/>
                          </a:solidFill>
                          <a:latin typeface="+mn-lt"/>
                          <a:cs typeface="Arial Black"/>
                        </a:rPr>
                        <a:t>Average Utilisation</a:t>
                      </a:r>
                      <a:r>
                        <a:rPr lang="en-MY" sz="2000" b="1" baseline="0" dirty="0">
                          <a:solidFill>
                            <a:schemeClr val="tx1"/>
                          </a:solidFill>
                          <a:latin typeface="+mn-lt"/>
                          <a:cs typeface="Arial Black"/>
                        </a:rPr>
                        <a:t> Rate</a:t>
                      </a:r>
                      <a:endParaRPr lang="en-MY" sz="2000" b="1" dirty="0">
                        <a:solidFill>
                          <a:schemeClr val="tx1"/>
                        </a:solidFill>
                        <a:latin typeface="+mn-lt"/>
                        <a:cs typeface="Arial Black"/>
                      </a:endParaRPr>
                    </a:p>
                  </a:txBody>
                  <a:tcPr anchor="ctr">
                    <a:solidFill>
                      <a:schemeClr val="bg1">
                        <a:lumMod val="75000"/>
                      </a:schemeClr>
                    </a:solidFill>
                  </a:tcPr>
                </a:tc>
                <a:tc>
                  <a:txBody>
                    <a:bodyPr/>
                    <a:lstStyle/>
                    <a:p>
                      <a:pPr algn="ctr"/>
                      <a:r>
                        <a:rPr lang="en-US" sz="2000" b="1" dirty="0">
                          <a:solidFill>
                            <a:schemeClr val="tx1"/>
                          </a:solidFill>
                          <a:latin typeface="+mn-lt"/>
                        </a:rPr>
                        <a:t>81.55%</a:t>
                      </a:r>
                      <a:endParaRPr lang="en-MY" sz="2000" b="1" dirty="0">
                        <a:solidFill>
                          <a:schemeClr val="tx1"/>
                        </a:solidFill>
                        <a:latin typeface="+mn-lt"/>
                      </a:endParaRPr>
                    </a:p>
                  </a:txBody>
                  <a:tcPr anchor="ctr">
                    <a:solidFill>
                      <a:schemeClr val="bg1">
                        <a:lumMod val="75000"/>
                      </a:schemeClr>
                    </a:solidFill>
                  </a:tcPr>
                </a:tc>
                <a:tc>
                  <a:txBody>
                    <a:bodyPr/>
                    <a:lstStyle/>
                    <a:p>
                      <a:pPr algn="ctr"/>
                      <a:r>
                        <a:rPr lang="en-MY" sz="2000" b="1" dirty="0">
                          <a:solidFill>
                            <a:schemeClr val="tx1"/>
                          </a:solidFill>
                          <a:latin typeface="+mn-lt"/>
                          <a:cs typeface="Arial Black"/>
                        </a:rPr>
                        <a:t>82.80%</a:t>
                      </a:r>
                    </a:p>
                  </a:txBody>
                  <a:tcPr anchor="ctr">
                    <a:solidFill>
                      <a:schemeClr val="bg1">
                        <a:lumMod val="75000"/>
                      </a:schemeClr>
                    </a:solidFill>
                  </a:tcPr>
                </a:tc>
                <a:extLst>
                  <a:ext uri="{0D108BD9-81ED-4DB2-BD59-A6C34878D82A}">
                    <a16:rowId xmlns:a16="http://schemas.microsoft.com/office/drawing/2014/main" val="3204831881"/>
                  </a:ext>
                </a:extLst>
              </a:tr>
            </a:tbl>
          </a:graphicData>
        </a:graphic>
      </p:graphicFrame>
    </p:spTree>
    <p:extLst>
      <p:ext uri="{BB962C8B-B14F-4D97-AF65-F5344CB8AC3E}">
        <p14:creationId xmlns:p14="http://schemas.microsoft.com/office/powerpoint/2010/main" val="2507455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A4D775E-DBA1-4F76-942B-BD08A06DDB43}"/>
              </a:ext>
            </a:extLst>
          </p:cNvPr>
          <p:cNvSpPr>
            <a:spLocks noGrp="1"/>
          </p:cNvSpPr>
          <p:nvPr>
            <p:ph type="sldNum" sz="quarter" idx="12"/>
          </p:nvPr>
        </p:nvSpPr>
        <p:spPr/>
        <p:txBody>
          <a:bodyPr/>
          <a:lstStyle/>
          <a:p>
            <a:fld id="{123EFB21-49EC-435D-BD03-D3155ED2D47F}" type="slidenum">
              <a:rPr lang="en-US" smtClean="0"/>
              <a:pPr/>
              <a:t>7</a:t>
            </a:fld>
            <a:endParaRPr lang="en-US"/>
          </a:p>
        </p:txBody>
      </p:sp>
      <p:sp>
        <p:nvSpPr>
          <p:cNvPr id="9" name="Title 1">
            <a:extLst>
              <a:ext uri="{FF2B5EF4-FFF2-40B4-BE49-F238E27FC236}">
                <a16:creationId xmlns:a16="http://schemas.microsoft.com/office/drawing/2014/main" id="{603689DA-2CB2-4CAB-9280-D0DC1D355F9B}"/>
              </a:ext>
            </a:extLst>
          </p:cNvPr>
          <p:cNvSpPr txBox="1">
            <a:spLocks/>
          </p:cNvSpPr>
          <p:nvPr/>
        </p:nvSpPr>
        <p:spPr>
          <a:xfrm>
            <a:off x="457200" y="362634"/>
            <a:ext cx="7997959" cy="646331"/>
          </a:xfrm>
          <a:prstGeom prst="rect">
            <a:avLst/>
          </a:prstGeom>
          <a:noFill/>
          <a:effectLst>
            <a:outerShdw blurRad="50800" dist="38100" dir="2700000" algn="tl" rotWithShape="0">
              <a:schemeClr val="bg1">
                <a:alpha val="40000"/>
              </a:schemeClr>
            </a:outerShdw>
          </a:effectLst>
        </p:spPr>
        <p:txBody>
          <a:bodyPr vert="horz" wrap="square" lIns="91440" tIns="45720" rIns="91440" bIns="45720" rtlCol="0" anchor="ctr">
            <a:spAutoFit/>
          </a:bodyPr>
          <a:lstStyle>
            <a:defPPr>
              <a:defRPr lang="en-US"/>
            </a:defPPr>
            <a:lvl1pPr>
              <a:spcBef>
                <a:spcPct val="0"/>
              </a:spcBef>
              <a:buNone/>
              <a:defRPr sz="3600" b="1">
                <a:solidFill>
                  <a:srgbClr val="C00000"/>
                </a:solidFill>
                <a:effectLst/>
                <a:latin typeface="Calibri"/>
                <a:ea typeface="+mj-ea"/>
                <a:cs typeface="Arial"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solidFill>
                  <a:schemeClr val="tx1">
                    <a:lumMod val="85000"/>
                    <a:lumOff val="15000"/>
                  </a:schemeClr>
                </a:solidFill>
                <a:latin typeface="+mj-lt"/>
              </a:rPr>
              <a:t>2019 Operational Performance</a:t>
            </a:r>
            <a:endParaRPr lang="en-MY" dirty="0">
              <a:solidFill>
                <a:schemeClr val="tx1">
                  <a:lumMod val="85000"/>
                  <a:lumOff val="15000"/>
                </a:schemeClr>
              </a:solidFill>
              <a:latin typeface="+mj-lt"/>
            </a:endParaRPr>
          </a:p>
        </p:txBody>
      </p:sp>
      <p:sp>
        <p:nvSpPr>
          <p:cNvPr id="20" name="Footer Placeholder 3">
            <a:extLst>
              <a:ext uri="{FF2B5EF4-FFF2-40B4-BE49-F238E27FC236}">
                <a16:creationId xmlns:a16="http://schemas.microsoft.com/office/drawing/2014/main" id="{8659D0C4-F304-4D58-AEBB-F04CA6D4E5C1}"/>
              </a:ext>
            </a:extLst>
          </p:cNvPr>
          <p:cNvSpPr>
            <a:spLocks noGrp="1"/>
          </p:cNvSpPr>
          <p:nvPr>
            <p:ph type="ftr" sz="quarter" idx="11"/>
          </p:nvPr>
        </p:nvSpPr>
        <p:spPr>
          <a:xfrm>
            <a:off x="2819400" y="6645275"/>
            <a:ext cx="2895600" cy="212725"/>
          </a:xfrm>
        </p:spPr>
        <p:txBody>
          <a:bodyPr/>
          <a:lstStyle/>
          <a:p>
            <a:r>
              <a:rPr lang="en-US" dirty="0"/>
              <a:t>Internal Use Only – July 2019</a:t>
            </a:r>
          </a:p>
        </p:txBody>
      </p:sp>
      <p:sp>
        <p:nvSpPr>
          <p:cNvPr id="26" name="Rectangle 25">
            <a:extLst>
              <a:ext uri="{FF2B5EF4-FFF2-40B4-BE49-F238E27FC236}">
                <a16:creationId xmlns:a16="http://schemas.microsoft.com/office/drawing/2014/main" id="{7F10BB5B-5C83-4452-A75F-C6B59DC3EC42}"/>
              </a:ext>
            </a:extLst>
          </p:cNvPr>
          <p:cNvSpPr/>
          <p:nvPr/>
        </p:nvSpPr>
        <p:spPr>
          <a:xfrm>
            <a:off x="4768755" y="1447801"/>
            <a:ext cx="4190400" cy="568262"/>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Non – Marine Operations</a:t>
            </a:r>
            <a:endParaRPr lang="en-MY" b="1" dirty="0">
              <a:solidFill>
                <a:schemeClr val="bg1"/>
              </a:solidFill>
            </a:endParaRPr>
          </a:p>
        </p:txBody>
      </p:sp>
      <p:sp>
        <p:nvSpPr>
          <p:cNvPr id="27" name="Rectangle 26">
            <a:extLst>
              <a:ext uri="{FF2B5EF4-FFF2-40B4-BE49-F238E27FC236}">
                <a16:creationId xmlns:a16="http://schemas.microsoft.com/office/drawing/2014/main" id="{7C533EFE-0808-4429-B1EC-B0C981DC7F30}"/>
              </a:ext>
            </a:extLst>
          </p:cNvPr>
          <p:cNvSpPr/>
          <p:nvPr/>
        </p:nvSpPr>
        <p:spPr>
          <a:xfrm>
            <a:off x="4768755" y="2138457"/>
            <a:ext cx="4190400" cy="104531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FF"/>
                </a:solidFill>
              </a:rPr>
              <a:t>Marine Engineering Services</a:t>
            </a:r>
            <a:endParaRPr lang="en-MY" sz="1600" b="1" dirty="0">
              <a:solidFill>
                <a:srgbClr val="FFFFFF"/>
              </a:solidFill>
            </a:endParaRPr>
          </a:p>
        </p:txBody>
      </p:sp>
      <p:sp>
        <p:nvSpPr>
          <p:cNvPr id="28" name="TextBox 27">
            <a:extLst>
              <a:ext uri="{FF2B5EF4-FFF2-40B4-BE49-F238E27FC236}">
                <a16:creationId xmlns:a16="http://schemas.microsoft.com/office/drawing/2014/main" id="{45056DD7-EDD4-4C2F-BBF0-96078FB5B865}"/>
              </a:ext>
            </a:extLst>
          </p:cNvPr>
          <p:cNvSpPr txBox="1"/>
          <p:nvPr/>
        </p:nvSpPr>
        <p:spPr>
          <a:xfrm>
            <a:off x="5797155" y="3842012"/>
            <a:ext cx="3962400" cy="307777"/>
          </a:xfrm>
          <a:prstGeom prst="rect">
            <a:avLst/>
          </a:prstGeom>
          <a:noFill/>
        </p:spPr>
        <p:txBody>
          <a:bodyPr wrap="square" rtlCol="0">
            <a:spAutoFit/>
          </a:bodyPr>
          <a:lstStyle/>
          <a:p>
            <a:pPr marL="285750" indent="-285750">
              <a:spcAft>
                <a:spcPts val="300"/>
              </a:spcAft>
              <a:buFont typeface="Arial" panose="020B0604020202020204" pitchFamily="34" charset="0"/>
              <a:buChar char="•"/>
            </a:pPr>
            <a:r>
              <a:rPr lang="en-US" sz="1400" dirty="0">
                <a:cs typeface="Arial Narrow"/>
              </a:rPr>
              <a:t>Ship building and repair</a:t>
            </a:r>
            <a:endParaRPr lang="en-MY" sz="1400" dirty="0">
              <a:cs typeface="Arial Narrow"/>
            </a:endParaRPr>
          </a:p>
        </p:txBody>
      </p:sp>
      <p:sp>
        <p:nvSpPr>
          <p:cNvPr id="29" name="Rectangle 28">
            <a:extLst>
              <a:ext uri="{FF2B5EF4-FFF2-40B4-BE49-F238E27FC236}">
                <a16:creationId xmlns:a16="http://schemas.microsoft.com/office/drawing/2014/main" id="{117D8354-CE53-4222-B13B-829EFB4FB1A5}"/>
              </a:ext>
            </a:extLst>
          </p:cNvPr>
          <p:cNvSpPr/>
          <p:nvPr/>
        </p:nvSpPr>
        <p:spPr>
          <a:xfrm>
            <a:off x="265179" y="1447800"/>
            <a:ext cx="4191000" cy="568262"/>
          </a:xfrm>
          <a:prstGeom prst="rect">
            <a:avLst/>
          </a:prstGeom>
          <a:solidFill>
            <a:schemeClr val="tx1">
              <a:lumMod val="65000"/>
              <a:lumOff val="3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rPr>
              <a:t>Marine Operations</a:t>
            </a:r>
            <a:endParaRPr lang="en-MY" b="1" dirty="0">
              <a:solidFill>
                <a:srgbClr val="FFFFFF"/>
              </a:solidFill>
            </a:endParaRPr>
          </a:p>
        </p:txBody>
      </p:sp>
      <p:sp>
        <p:nvSpPr>
          <p:cNvPr id="30" name="Rectangle 29">
            <a:extLst>
              <a:ext uri="{FF2B5EF4-FFF2-40B4-BE49-F238E27FC236}">
                <a16:creationId xmlns:a16="http://schemas.microsoft.com/office/drawing/2014/main" id="{5FFC4314-2AA4-4AE0-A4C5-28900AD4BDE0}"/>
              </a:ext>
            </a:extLst>
          </p:cNvPr>
          <p:cNvSpPr/>
          <p:nvPr/>
        </p:nvSpPr>
        <p:spPr>
          <a:xfrm>
            <a:off x="265179" y="2138457"/>
            <a:ext cx="2019300" cy="104531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FF"/>
                </a:solidFill>
              </a:rPr>
              <a:t>Marine Transportation and Offshore Storage </a:t>
            </a:r>
          </a:p>
          <a:p>
            <a:pPr algn="ctr"/>
            <a:r>
              <a:rPr lang="en-US" sz="1600" b="1" dirty="0">
                <a:solidFill>
                  <a:srgbClr val="FFFFFF"/>
                </a:solidFill>
              </a:rPr>
              <a:t>of Oil and Gas </a:t>
            </a:r>
            <a:endParaRPr lang="en-MY" sz="1600" b="1" dirty="0">
              <a:solidFill>
                <a:srgbClr val="FFFFFF"/>
              </a:solidFill>
            </a:endParaRPr>
          </a:p>
        </p:txBody>
      </p:sp>
      <p:sp>
        <p:nvSpPr>
          <p:cNvPr id="31" name="Rectangle 30">
            <a:extLst>
              <a:ext uri="{FF2B5EF4-FFF2-40B4-BE49-F238E27FC236}">
                <a16:creationId xmlns:a16="http://schemas.microsoft.com/office/drawing/2014/main" id="{7A75E28C-4DC9-4D80-92A5-E10C5EB3606D}"/>
              </a:ext>
            </a:extLst>
          </p:cNvPr>
          <p:cNvSpPr/>
          <p:nvPr/>
        </p:nvSpPr>
        <p:spPr>
          <a:xfrm>
            <a:off x="2436879" y="2143503"/>
            <a:ext cx="2019300" cy="104531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FF"/>
                </a:solidFill>
              </a:rPr>
              <a:t>Port Marine Services</a:t>
            </a:r>
            <a:endParaRPr lang="en-MY" sz="1600" b="1" dirty="0">
              <a:solidFill>
                <a:srgbClr val="FFFFFF"/>
              </a:solidFill>
            </a:endParaRPr>
          </a:p>
        </p:txBody>
      </p:sp>
      <p:sp>
        <p:nvSpPr>
          <p:cNvPr id="32" name="TextBox 31">
            <a:extLst>
              <a:ext uri="{FF2B5EF4-FFF2-40B4-BE49-F238E27FC236}">
                <a16:creationId xmlns:a16="http://schemas.microsoft.com/office/drawing/2014/main" id="{1967FF8E-33F4-432C-A0CD-D8324FCD3BFB}"/>
              </a:ext>
            </a:extLst>
          </p:cNvPr>
          <p:cNvSpPr txBox="1"/>
          <p:nvPr/>
        </p:nvSpPr>
        <p:spPr>
          <a:xfrm>
            <a:off x="265179" y="3254913"/>
            <a:ext cx="1981200" cy="1715854"/>
          </a:xfrm>
          <a:prstGeom prst="rect">
            <a:avLst/>
          </a:prstGeom>
          <a:noFill/>
        </p:spPr>
        <p:txBody>
          <a:bodyPr wrap="square" rtlCol="0">
            <a:spAutoFit/>
          </a:bodyPr>
          <a:lstStyle/>
          <a:p>
            <a:pPr>
              <a:spcAft>
                <a:spcPts val="300"/>
              </a:spcAft>
            </a:pPr>
            <a:r>
              <a:rPr lang="en-US" sz="1400" b="1" dirty="0">
                <a:cs typeface="Arial Narrow"/>
              </a:rPr>
              <a:t>Charter hire of :</a:t>
            </a:r>
          </a:p>
          <a:p>
            <a:pPr marL="285750" indent="-285750">
              <a:spcAft>
                <a:spcPts val="300"/>
              </a:spcAft>
              <a:buFont typeface="Arial" panose="020B0604020202020204" pitchFamily="34" charset="0"/>
              <a:buChar char="•"/>
            </a:pPr>
            <a:r>
              <a:rPr lang="en-US" sz="1400" dirty="0">
                <a:cs typeface="Arial Narrow"/>
              </a:rPr>
              <a:t>Products Tankers</a:t>
            </a:r>
          </a:p>
          <a:p>
            <a:pPr marL="285750" indent="-285750">
              <a:spcAft>
                <a:spcPts val="300"/>
              </a:spcAft>
              <a:buFont typeface="Arial" panose="020B0604020202020204" pitchFamily="34" charset="0"/>
              <a:buChar char="•"/>
            </a:pPr>
            <a:r>
              <a:rPr lang="en-US" sz="1400" dirty="0">
                <a:cs typeface="Arial Narrow"/>
              </a:rPr>
              <a:t>Floating Storage Unit (“FSU”) / Floating Storage Operation (“FSO”)</a:t>
            </a:r>
          </a:p>
          <a:p>
            <a:pPr marL="285750" indent="-285750">
              <a:spcAft>
                <a:spcPts val="300"/>
              </a:spcAft>
              <a:buFont typeface="Arial" panose="020B0604020202020204" pitchFamily="34" charset="0"/>
              <a:buChar char="•"/>
            </a:pPr>
            <a:r>
              <a:rPr lang="en-US" sz="1400" dirty="0">
                <a:cs typeface="Arial Narrow"/>
              </a:rPr>
              <a:t>Crew Boats</a:t>
            </a:r>
            <a:endParaRPr lang="en-MY" sz="1400" dirty="0">
              <a:cs typeface="Arial Narrow"/>
            </a:endParaRPr>
          </a:p>
        </p:txBody>
      </p:sp>
      <p:sp>
        <p:nvSpPr>
          <p:cNvPr id="33" name="TextBox 32">
            <a:extLst>
              <a:ext uri="{FF2B5EF4-FFF2-40B4-BE49-F238E27FC236}">
                <a16:creationId xmlns:a16="http://schemas.microsoft.com/office/drawing/2014/main" id="{FB947E86-D97F-4167-AEDD-BBE3B4882420}"/>
              </a:ext>
            </a:extLst>
          </p:cNvPr>
          <p:cNvSpPr txBox="1"/>
          <p:nvPr/>
        </p:nvSpPr>
        <p:spPr>
          <a:xfrm>
            <a:off x="2590800" y="3577952"/>
            <a:ext cx="1981200" cy="1031051"/>
          </a:xfrm>
          <a:prstGeom prst="rect">
            <a:avLst/>
          </a:prstGeom>
          <a:noFill/>
        </p:spPr>
        <p:txBody>
          <a:bodyPr wrap="square" rtlCol="0">
            <a:spAutoFit/>
          </a:bodyPr>
          <a:lstStyle/>
          <a:p>
            <a:pPr marL="285750" indent="-285750">
              <a:spcAft>
                <a:spcPts val="300"/>
              </a:spcAft>
              <a:buFont typeface="Arial" panose="020B0604020202020204" pitchFamily="34" charset="0"/>
              <a:buChar char="•"/>
            </a:pPr>
            <a:r>
              <a:rPr lang="en-US" sz="1400" dirty="0">
                <a:cs typeface="Arial Narrow"/>
              </a:rPr>
              <a:t>Towage Service</a:t>
            </a:r>
          </a:p>
          <a:p>
            <a:pPr marL="285750" indent="-285750">
              <a:spcAft>
                <a:spcPts val="300"/>
              </a:spcAft>
              <a:buFont typeface="Arial" panose="020B0604020202020204" pitchFamily="34" charset="0"/>
              <a:buChar char="•"/>
            </a:pPr>
            <a:r>
              <a:rPr lang="en-US" sz="1400" dirty="0">
                <a:cs typeface="Arial Narrow"/>
              </a:rPr>
              <a:t>Mooring Service</a:t>
            </a:r>
          </a:p>
          <a:p>
            <a:pPr marL="285750" indent="-285750">
              <a:spcAft>
                <a:spcPts val="300"/>
              </a:spcAft>
              <a:buFont typeface="Arial" panose="020B0604020202020204" pitchFamily="34" charset="0"/>
              <a:buChar char="•"/>
            </a:pPr>
            <a:r>
              <a:rPr lang="en-US" sz="1400" dirty="0">
                <a:cs typeface="Arial Narrow"/>
              </a:rPr>
              <a:t>Dockside Mooring Service</a:t>
            </a:r>
            <a:endParaRPr lang="en-MY" sz="1400" dirty="0">
              <a:cs typeface="Arial Narrow"/>
            </a:endParaRPr>
          </a:p>
        </p:txBody>
      </p:sp>
      <p:sp>
        <p:nvSpPr>
          <p:cNvPr id="17" name="TextBox 16">
            <a:extLst>
              <a:ext uri="{FF2B5EF4-FFF2-40B4-BE49-F238E27FC236}">
                <a16:creationId xmlns:a16="http://schemas.microsoft.com/office/drawing/2014/main" id="{3B146838-01ED-4673-90B4-6DB695B5B489}"/>
              </a:ext>
            </a:extLst>
          </p:cNvPr>
          <p:cNvSpPr txBox="1"/>
          <p:nvPr/>
        </p:nvSpPr>
        <p:spPr>
          <a:xfrm>
            <a:off x="2570229" y="5022156"/>
            <a:ext cx="1752600" cy="1323439"/>
          </a:xfrm>
          <a:prstGeom prst="rect">
            <a:avLst/>
          </a:prstGeom>
          <a:solidFill>
            <a:schemeClr val="tx1">
              <a:lumMod val="85000"/>
              <a:lumOff val="15000"/>
            </a:schemeClr>
          </a:solidFill>
        </p:spPr>
        <p:txBody>
          <a:bodyPr wrap="square" rtlCol="0">
            <a:spAutoFit/>
          </a:bodyPr>
          <a:lstStyle/>
          <a:p>
            <a:pPr algn="ctr"/>
            <a:r>
              <a:rPr lang="en-MY" sz="2000" b="1" dirty="0">
                <a:solidFill>
                  <a:schemeClr val="bg1"/>
                </a:solidFill>
              </a:rPr>
              <a:t>SERVICES</a:t>
            </a:r>
          </a:p>
          <a:p>
            <a:pPr algn="ctr"/>
            <a:r>
              <a:rPr lang="en-MY" sz="3600" b="1" dirty="0">
                <a:solidFill>
                  <a:srgbClr val="FFFF00"/>
                </a:solidFill>
              </a:rPr>
              <a:t>-4.47%</a:t>
            </a:r>
          </a:p>
          <a:p>
            <a:pPr algn="ctr"/>
            <a:r>
              <a:rPr lang="en-MY" sz="1200" dirty="0">
                <a:solidFill>
                  <a:schemeClr val="bg1"/>
                </a:solidFill>
              </a:rPr>
              <a:t>Slight revenue drop of RM4.4 million</a:t>
            </a:r>
          </a:p>
        </p:txBody>
      </p:sp>
      <p:sp>
        <p:nvSpPr>
          <p:cNvPr id="18" name="TextBox 17">
            <a:extLst>
              <a:ext uri="{FF2B5EF4-FFF2-40B4-BE49-F238E27FC236}">
                <a16:creationId xmlns:a16="http://schemas.microsoft.com/office/drawing/2014/main" id="{5E8391C3-D405-4073-A40A-FF65766956AE}"/>
              </a:ext>
            </a:extLst>
          </p:cNvPr>
          <p:cNvSpPr txBox="1"/>
          <p:nvPr/>
        </p:nvSpPr>
        <p:spPr>
          <a:xfrm>
            <a:off x="5949555" y="5022156"/>
            <a:ext cx="1828800" cy="1323439"/>
          </a:xfrm>
          <a:prstGeom prst="rect">
            <a:avLst/>
          </a:prstGeom>
          <a:solidFill>
            <a:schemeClr val="tx1">
              <a:lumMod val="85000"/>
              <a:lumOff val="15000"/>
            </a:schemeClr>
          </a:solidFill>
        </p:spPr>
        <p:txBody>
          <a:bodyPr wrap="square" rtlCol="0">
            <a:spAutoFit/>
          </a:bodyPr>
          <a:lstStyle/>
          <a:p>
            <a:pPr algn="ctr"/>
            <a:r>
              <a:rPr lang="en-MY" sz="2000" b="1" dirty="0">
                <a:solidFill>
                  <a:schemeClr val="bg1"/>
                </a:solidFill>
              </a:rPr>
              <a:t>EPCIC</a:t>
            </a:r>
          </a:p>
          <a:p>
            <a:pPr algn="ctr"/>
            <a:r>
              <a:rPr lang="en-MY" sz="3600" b="1" dirty="0">
                <a:solidFill>
                  <a:srgbClr val="FFFF00"/>
                </a:solidFill>
              </a:rPr>
              <a:t>-99.66%</a:t>
            </a:r>
          </a:p>
          <a:p>
            <a:pPr algn="ctr"/>
            <a:r>
              <a:rPr lang="en-MY" sz="1200" dirty="0">
                <a:solidFill>
                  <a:schemeClr val="bg1"/>
                </a:solidFill>
              </a:rPr>
              <a:t>No EPCIC revenue for FY19</a:t>
            </a:r>
          </a:p>
        </p:txBody>
      </p:sp>
      <p:sp>
        <p:nvSpPr>
          <p:cNvPr id="19" name="TextBox 18">
            <a:extLst>
              <a:ext uri="{FF2B5EF4-FFF2-40B4-BE49-F238E27FC236}">
                <a16:creationId xmlns:a16="http://schemas.microsoft.com/office/drawing/2014/main" id="{232C14F7-D329-4E6E-A67A-F9DD0435A2A2}"/>
              </a:ext>
            </a:extLst>
          </p:cNvPr>
          <p:cNvSpPr txBox="1"/>
          <p:nvPr/>
        </p:nvSpPr>
        <p:spPr>
          <a:xfrm>
            <a:off x="379479" y="5022156"/>
            <a:ext cx="1752600" cy="1323439"/>
          </a:xfrm>
          <a:prstGeom prst="rect">
            <a:avLst/>
          </a:prstGeom>
          <a:solidFill>
            <a:schemeClr val="tx1">
              <a:lumMod val="85000"/>
              <a:lumOff val="15000"/>
            </a:schemeClr>
          </a:solidFill>
        </p:spPr>
        <p:txBody>
          <a:bodyPr wrap="square" rtlCol="0">
            <a:spAutoFit/>
          </a:bodyPr>
          <a:lstStyle/>
          <a:p>
            <a:pPr algn="ctr"/>
            <a:r>
              <a:rPr lang="en-MY" sz="2000" b="1" dirty="0">
                <a:solidFill>
                  <a:schemeClr val="bg1"/>
                </a:solidFill>
              </a:rPr>
              <a:t>CHARTER HIRE</a:t>
            </a:r>
          </a:p>
          <a:p>
            <a:pPr algn="ctr"/>
            <a:r>
              <a:rPr lang="en-MY" sz="3600" b="1" dirty="0">
                <a:solidFill>
                  <a:srgbClr val="FFFF00"/>
                </a:solidFill>
              </a:rPr>
              <a:t>-0.78%</a:t>
            </a:r>
          </a:p>
          <a:p>
            <a:pPr algn="ctr"/>
            <a:r>
              <a:rPr lang="en-MY" sz="1200" dirty="0">
                <a:solidFill>
                  <a:schemeClr val="bg1"/>
                </a:solidFill>
              </a:rPr>
              <a:t>Slight drop in revenue to RM177.6 million</a:t>
            </a:r>
          </a:p>
        </p:txBody>
      </p:sp>
    </p:spTree>
    <p:extLst>
      <p:ext uri="{BB962C8B-B14F-4D97-AF65-F5344CB8AC3E}">
        <p14:creationId xmlns:p14="http://schemas.microsoft.com/office/powerpoint/2010/main" val="1274704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A4D775E-DBA1-4F76-942B-BD08A06DDB43}"/>
              </a:ext>
            </a:extLst>
          </p:cNvPr>
          <p:cNvSpPr>
            <a:spLocks noGrp="1"/>
          </p:cNvSpPr>
          <p:nvPr>
            <p:ph type="sldNum" sz="quarter" idx="12"/>
          </p:nvPr>
        </p:nvSpPr>
        <p:spPr/>
        <p:txBody>
          <a:bodyPr/>
          <a:lstStyle/>
          <a:p>
            <a:fld id="{123EFB21-49EC-435D-BD03-D3155ED2D47F}" type="slidenum">
              <a:rPr lang="en-US" smtClean="0"/>
              <a:pPr/>
              <a:t>8</a:t>
            </a:fld>
            <a:endParaRPr lang="en-US"/>
          </a:p>
        </p:txBody>
      </p:sp>
      <p:sp>
        <p:nvSpPr>
          <p:cNvPr id="9" name="Title 1">
            <a:extLst>
              <a:ext uri="{FF2B5EF4-FFF2-40B4-BE49-F238E27FC236}">
                <a16:creationId xmlns:a16="http://schemas.microsoft.com/office/drawing/2014/main" id="{603689DA-2CB2-4CAB-9280-D0DC1D355F9B}"/>
              </a:ext>
            </a:extLst>
          </p:cNvPr>
          <p:cNvSpPr txBox="1">
            <a:spLocks/>
          </p:cNvSpPr>
          <p:nvPr/>
        </p:nvSpPr>
        <p:spPr>
          <a:xfrm>
            <a:off x="457200" y="392797"/>
            <a:ext cx="7997959" cy="646331"/>
          </a:xfrm>
          <a:prstGeom prst="rect">
            <a:avLst/>
          </a:prstGeom>
          <a:noFill/>
          <a:effectLst>
            <a:outerShdw blurRad="50800" dist="38100" dir="2700000" algn="tl" rotWithShape="0">
              <a:schemeClr val="bg1">
                <a:alpha val="40000"/>
              </a:schemeClr>
            </a:outerShdw>
          </a:effectLst>
        </p:spPr>
        <p:txBody>
          <a:bodyPr vert="horz" wrap="square" lIns="91440" tIns="45720" rIns="91440" bIns="45720" rtlCol="0" anchor="ctr">
            <a:spAutoFit/>
          </a:bodyPr>
          <a:lstStyle>
            <a:defPPr>
              <a:defRPr lang="en-US"/>
            </a:defPPr>
            <a:lvl1pPr>
              <a:spcBef>
                <a:spcPct val="0"/>
              </a:spcBef>
              <a:buNone/>
              <a:defRPr sz="3600" b="1">
                <a:solidFill>
                  <a:srgbClr val="C00000"/>
                </a:solidFill>
                <a:effectLst/>
                <a:latin typeface="Calibri"/>
                <a:ea typeface="+mj-ea"/>
                <a:cs typeface="Arial"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solidFill>
                  <a:schemeClr val="tx1">
                    <a:lumMod val="85000"/>
                    <a:lumOff val="15000"/>
                  </a:schemeClr>
                </a:solidFill>
                <a:latin typeface="+mj-lt"/>
              </a:rPr>
              <a:t>2019 Operational Highlights</a:t>
            </a:r>
            <a:endParaRPr lang="en-MY" dirty="0">
              <a:solidFill>
                <a:schemeClr val="tx1">
                  <a:lumMod val="85000"/>
                  <a:lumOff val="15000"/>
                </a:schemeClr>
              </a:solidFill>
              <a:latin typeface="+mj-lt"/>
            </a:endParaRPr>
          </a:p>
        </p:txBody>
      </p:sp>
      <p:sp>
        <p:nvSpPr>
          <p:cNvPr id="10" name="TextBox 9">
            <a:extLst>
              <a:ext uri="{FF2B5EF4-FFF2-40B4-BE49-F238E27FC236}">
                <a16:creationId xmlns:a16="http://schemas.microsoft.com/office/drawing/2014/main" id="{618E9EF9-62A7-4A70-AFEC-807C133EBDEC}"/>
              </a:ext>
            </a:extLst>
          </p:cNvPr>
          <p:cNvSpPr txBox="1"/>
          <p:nvPr/>
        </p:nvSpPr>
        <p:spPr>
          <a:xfrm>
            <a:off x="228600" y="1803340"/>
            <a:ext cx="8534400" cy="3939540"/>
          </a:xfrm>
          <a:prstGeom prst="rect">
            <a:avLst/>
          </a:prstGeom>
          <a:noFill/>
        </p:spPr>
        <p:txBody>
          <a:bodyPr wrap="square" rtlCol="0">
            <a:spAutoFit/>
          </a:bodyPr>
          <a:lstStyle/>
          <a:p>
            <a:pPr marL="342900" indent="-342900">
              <a:spcAft>
                <a:spcPts val="2000"/>
              </a:spcAft>
              <a:buFont typeface="Arial" panose="020B0604020202020204" pitchFamily="34" charset="0"/>
              <a:buChar char="•"/>
            </a:pPr>
            <a:r>
              <a:rPr lang="en-US" sz="2000" b="1" dirty="0">
                <a:solidFill>
                  <a:schemeClr val="tx1">
                    <a:lumMod val="65000"/>
                    <a:lumOff val="35000"/>
                  </a:schemeClr>
                </a:solidFill>
              </a:rPr>
              <a:t>Building on the turnaround of 2018, the group recorded a revenue of RM272 million and profits before tax of RM33 million.</a:t>
            </a:r>
          </a:p>
          <a:p>
            <a:pPr marL="342900" indent="-342900">
              <a:spcAft>
                <a:spcPts val="2000"/>
              </a:spcAft>
              <a:buFont typeface="Arial" panose="020B0604020202020204" pitchFamily="34" charset="0"/>
              <a:buChar char="•"/>
            </a:pPr>
            <a:r>
              <a:rPr lang="en-US" sz="2000" b="1" dirty="0">
                <a:solidFill>
                  <a:schemeClr val="tx1">
                    <a:lumMod val="65000"/>
                    <a:lumOff val="35000"/>
                  </a:schemeClr>
                </a:solidFill>
              </a:rPr>
              <a:t>Underlying core marine operations (tankers, FSO, OSV and port) remains robust and underpinned by long term charters. Continued high utilization rates of above 80% on average for all vessels.</a:t>
            </a:r>
          </a:p>
          <a:p>
            <a:pPr marL="342900" indent="-342900">
              <a:spcAft>
                <a:spcPts val="2000"/>
              </a:spcAft>
              <a:buFont typeface="Arial" panose="020B0604020202020204" pitchFamily="34" charset="0"/>
              <a:buChar char="•"/>
            </a:pPr>
            <a:r>
              <a:rPr lang="en-US" sz="2000" b="1" dirty="0">
                <a:solidFill>
                  <a:schemeClr val="tx1">
                    <a:lumMod val="65000"/>
                    <a:lumOff val="35000"/>
                  </a:schemeClr>
                </a:solidFill>
              </a:rPr>
              <a:t>Finalization of EPCIC project in 2018 is the main cause of drop in revenue, hence most of the revenue was contributed by core business of charter hire.</a:t>
            </a:r>
          </a:p>
          <a:p>
            <a:pPr marL="342900" indent="-342900">
              <a:spcAft>
                <a:spcPts val="2000"/>
              </a:spcAft>
              <a:buFont typeface="Arial" panose="020B0604020202020204" pitchFamily="34" charset="0"/>
              <a:buChar char="•"/>
            </a:pPr>
            <a:r>
              <a:rPr lang="en-US" sz="2000" b="1" dirty="0">
                <a:solidFill>
                  <a:schemeClr val="tx1">
                    <a:lumMod val="65000"/>
                    <a:lumOff val="35000"/>
                  </a:schemeClr>
                </a:solidFill>
              </a:rPr>
              <a:t>Borrowings and gearing continue to decrease to RM333 million and 1.18 respectively.</a:t>
            </a:r>
            <a:endParaRPr lang="en-MY" sz="2000" b="1" dirty="0">
              <a:solidFill>
                <a:schemeClr val="tx1">
                  <a:lumMod val="65000"/>
                  <a:lumOff val="35000"/>
                </a:schemeClr>
              </a:solidFill>
            </a:endParaRPr>
          </a:p>
        </p:txBody>
      </p:sp>
      <p:sp>
        <p:nvSpPr>
          <p:cNvPr id="6" name="Footer Placeholder 3">
            <a:extLst>
              <a:ext uri="{FF2B5EF4-FFF2-40B4-BE49-F238E27FC236}">
                <a16:creationId xmlns:a16="http://schemas.microsoft.com/office/drawing/2014/main" id="{72F9CEEA-A53B-4EED-AD48-F7F787560A74}"/>
              </a:ext>
            </a:extLst>
          </p:cNvPr>
          <p:cNvSpPr>
            <a:spLocks noGrp="1"/>
          </p:cNvSpPr>
          <p:nvPr>
            <p:ph type="ftr" sz="quarter" idx="11"/>
          </p:nvPr>
        </p:nvSpPr>
        <p:spPr>
          <a:xfrm>
            <a:off x="2819400" y="6645275"/>
            <a:ext cx="2895600" cy="212725"/>
          </a:xfrm>
        </p:spPr>
        <p:txBody>
          <a:bodyPr/>
          <a:lstStyle/>
          <a:p>
            <a:r>
              <a:rPr lang="en-US" dirty="0"/>
              <a:t>Internal Use Only – July 2019</a:t>
            </a:r>
          </a:p>
        </p:txBody>
      </p:sp>
    </p:spTree>
    <p:extLst>
      <p:ext uri="{BB962C8B-B14F-4D97-AF65-F5344CB8AC3E}">
        <p14:creationId xmlns:p14="http://schemas.microsoft.com/office/powerpoint/2010/main" val="2497143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23EFB21-49EC-435D-BD03-D3155ED2D47F}" type="slidenum">
              <a:rPr lang="en-US" smtClean="0"/>
              <a:pPr/>
              <a:t>9</a:t>
            </a:fld>
            <a:endParaRPr lang="en-US"/>
          </a:p>
        </p:txBody>
      </p:sp>
      <p:sp>
        <p:nvSpPr>
          <p:cNvPr id="13" name="Footer Placeholder 3">
            <a:extLst>
              <a:ext uri="{FF2B5EF4-FFF2-40B4-BE49-F238E27FC236}">
                <a16:creationId xmlns:a16="http://schemas.microsoft.com/office/drawing/2014/main" id="{CA15CE62-492C-4D03-B25A-C27D4E58B3AC}"/>
              </a:ext>
            </a:extLst>
          </p:cNvPr>
          <p:cNvSpPr>
            <a:spLocks noGrp="1"/>
          </p:cNvSpPr>
          <p:nvPr>
            <p:ph type="ftr" sz="quarter" idx="11"/>
          </p:nvPr>
        </p:nvSpPr>
        <p:spPr>
          <a:xfrm>
            <a:off x="2819400" y="6645275"/>
            <a:ext cx="2895600" cy="212725"/>
          </a:xfrm>
        </p:spPr>
        <p:txBody>
          <a:bodyPr/>
          <a:lstStyle/>
          <a:p>
            <a:r>
              <a:rPr lang="en-US" dirty="0"/>
              <a:t>Internal Use Only – July 2019</a:t>
            </a:r>
          </a:p>
        </p:txBody>
      </p:sp>
      <p:sp>
        <p:nvSpPr>
          <p:cNvPr id="12" name="Title 1">
            <a:extLst>
              <a:ext uri="{FF2B5EF4-FFF2-40B4-BE49-F238E27FC236}">
                <a16:creationId xmlns:a16="http://schemas.microsoft.com/office/drawing/2014/main" id="{246EAEB0-A3C4-42E2-A020-81D0BE3D7EF2}"/>
              </a:ext>
            </a:extLst>
          </p:cNvPr>
          <p:cNvSpPr txBox="1">
            <a:spLocks/>
          </p:cNvSpPr>
          <p:nvPr/>
        </p:nvSpPr>
        <p:spPr>
          <a:xfrm>
            <a:off x="457200" y="309454"/>
            <a:ext cx="8229600" cy="646331"/>
          </a:xfrm>
          <a:prstGeom prst="rect">
            <a:avLst/>
          </a:prstGeom>
          <a:noFill/>
          <a:effectLst>
            <a:outerShdw blurRad="50800" dist="38100" dir="2700000" algn="tl" rotWithShape="0">
              <a:schemeClr val="bg1">
                <a:alpha val="40000"/>
              </a:schemeClr>
            </a:outerShdw>
          </a:effectLst>
        </p:spPr>
        <p:txBody>
          <a:bodyPr vert="horz" wrap="square" lIns="91440" tIns="45720" rIns="91440" bIns="45720" rtlCol="0" anchor="ctr">
            <a:spAutoFit/>
          </a:bodyPr>
          <a:lstStyle>
            <a:lvl1pPr algn="l" defTabSz="914400" rtl="0" eaLnBrk="1" latinLnBrk="0" hangingPunct="1">
              <a:spcBef>
                <a:spcPct val="0"/>
              </a:spcBef>
              <a:buNone/>
              <a:defRPr lang="en-US" sz="3600" b="1" kern="1200" dirty="0">
                <a:solidFill>
                  <a:srgbClr val="0070C0"/>
                </a:solidFill>
                <a:effectLst/>
                <a:latin typeface="+mj-lt"/>
                <a:ea typeface="+mj-ea"/>
                <a:cs typeface="Arial" pitchFamily="34" charset="0"/>
              </a:defRPr>
            </a:lvl1pPr>
          </a:lstStyle>
          <a:p>
            <a:r>
              <a:rPr lang="en-MY" dirty="0">
                <a:solidFill>
                  <a:schemeClr val="tx1">
                    <a:lumMod val="85000"/>
                    <a:lumOff val="15000"/>
                  </a:schemeClr>
                </a:solidFill>
              </a:rPr>
              <a:t>Financial Highlights – FY2019</a:t>
            </a:r>
          </a:p>
        </p:txBody>
      </p:sp>
      <p:graphicFrame>
        <p:nvGraphicFramePr>
          <p:cNvPr id="14" name="Chart 13">
            <a:extLst>
              <a:ext uri="{FF2B5EF4-FFF2-40B4-BE49-F238E27FC236}">
                <a16:creationId xmlns:a16="http://schemas.microsoft.com/office/drawing/2014/main" id="{8EC9A011-A57F-4171-92F6-FCBE6214D28A}"/>
              </a:ext>
            </a:extLst>
          </p:cNvPr>
          <p:cNvGraphicFramePr/>
          <p:nvPr>
            <p:extLst>
              <p:ext uri="{D42A27DB-BD31-4B8C-83A1-F6EECF244321}">
                <p14:modId xmlns:p14="http://schemas.microsoft.com/office/powerpoint/2010/main" val="702313775"/>
              </p:ext>
            </p:extLst>
          </p:nvPr>
        </p:nvGraphicFramePr>
        <p:xfrm>
          <a:off x="76200" y="1419414"/>
          <a:ext cx="4267200" cy="24667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a:extLst>
              <a:ext uri="{FF2B5EF4-FFF2-40B4-BE49-F238E27FC236}">
                <a16:creationId xmlns:a16="http://schemas.microsoft.com/office/drawing/2014/main" id="{66BFECCE-AF54-412A-9DFE-B48BEC99285C}"/>
              </a:ext>
            </a:extLst>
          </p:cNvPr>
          <p:cNvGraphicFramePr/>
          <p:nvPr>
            <p:extLst>
              <p:ext uri="{D42A27DB-BD31-4B8C-83A1-F6EECF244321}">
                <p14:modId xmlns:p14="http://schemas.microsoft.com/office/powerpoint/2010/main" val="4145123370"/>
              </p:ext>
            </p:extLst>
          </p:nvPr>
        </p:nvGraphicFramePr>
        <p:xfrm>
          <a:off x="4648200" y="1419414"/>
          <a:ext cx="4267200" cy="24667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id="{83832B36-15D1-4430-B284-4A3EDD3ABEF5}"/>
              </a:ext>
            </a:extLst>
          </p:cNvPr>
          <p:cNvGraphicFramePr/>
          <p:nvPr>
            <p:extLst>
              <p:ext uri="{D42A27DB-BD31-4B8C-83A1-F6EECF244321}">
                <p14:modId xmlns:p14="http://schemas.microsoft.com/office/powerpoint/2010/main" val="77171185"/>
              </p:ext>
            </p:extLst>
          </p:nvPr>
        </p:nvGraphicFramePr>
        <p:xfrm>
          <a:off x="76200" y="4010214"/>
          <a:ext cx="4267200" cy="24667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a:extLst>
              <a:ext uri="{FF2B5EF4-FFF2-40B4-BE49-F238E27FC236}">
                <a16:creationId xmlns:a16="http://schemas.microsoft.com/office/drawing/2014/main" id="{09F44A16-DA97-4504-A8B2-7D2817486914}"/>
              </a:ext>
            </a:extLst>
          </p:cNvPr>
          <p:cNvGraphicFramePr/>
          <p:nvPr>
            <p:extLst>
              <p:ext uri="{D42A27DB-BD31-4B8C-83A1-F6EECF244321}">
                <p14:modId xmlns:p14="http://schemas.microsoft.com/office/powerpoint/2010/main" val="3048193850"/>
              </p:ext>
            </p:extLst>
          </p:nvPr>
        </p:nvGraphicFramePr>
        <p:xfrm>
          <a:off x="4648200" y="4010214"/>
          <a:ext cx="4267200" cy="246678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76928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4402</TotalTime>
  <Words>872</Words>
  <Application>Microsoft Office PowerPoint</Application>
  <PresentationFormat>On-screen Show (4:3)</PresentationFormat>
  <Paragraphs>191</Paragraphs>
  <Slides>12</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Corporate Overview</vt:lpstr>
      <vt:lpstr>Our Offices / Operation Locations</vt:lpstr>
      <vt:lpstr>PowerPoint Presentation</vt:lpstr>
      <vt:lpstr>Marine Vessel Fleet</vt:lpstr>
      <vt:lpstr>PowerPoint Presentation</vt:lpstr>
      <vt:lpstr>PowerPoint Presentation</vt:lpstr>
      <vt:lpstr>PowerPoint Presentation</vt:lpstr>
      <vt:lpstr>PowerPoint Presentation</vt:lpstr>
      <vt:lpstr>PowerPoint Presentation</vt:lpstr>
      <vt:lpstr>SUMMARY - Going Forward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CORPORATE AFFAIRS</cp:lastModifiedBy>
  <cp:revision>422</cp:revision>
  <cp:lastPrinted>2016-05-05T03:19:46Z</cp:lastPrinted>
  <dcterms:created xsi:type="dcterms:W3CDTF">2015-09-09T07:28:26Z</dcterms:created>
  <dcterms:modified xsi:type="dcterms:W3CDTF">2020-07-14T01:44:38Z</dcterms:modified>
</cp:coreProperties>
</file>